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77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57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5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9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7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0A54-1EE0-47B2-A286-4FC094B18B05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722F-D6D0-4194-979C-9AE4DF5CA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00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Āsanas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Harmonization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balancing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lightness</a:t>
            </a:r>
            <a:r>
              <a:rPr lang="cs-CZ" dirty="0" smtClean="0"/>
              <a:t>, </a:t>
            </a:r>
            <a:r>
              <a:rPr lang="cs-CZ" dirty="0" err="1" smtClean="0"/>
              <a:t>strength</a:t>
            </a:r>
            <a:r>
              <a:rPr lang="cs-CZ" dirty="0" smtClean="0"/>
              <a:t>, and agility. </a:t>
            </a:r>
            <a:r>
              <a:rPr lang="cs-CZ" dirty="0" err="1" smtClean="0"/>
              <a:t>Muscle</a:t>
            </a:r>
            <a:r>
              <a:rPr lang="cs-CZ" dirty="0" smtClean="0"/>
              <a:t> tone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. </a:t>
            </a:r>
            <a:r>
              <a:rPr lang="cs-CZ" dirty="0" err="1" smtClean="0"/>
              <a:t>Coordination</a:t>
            </a:r>
            <a:r>
              <a:rPr lang="cs-CZ" dirty="0" smtClean="0"/>
              <a:t> and </a:t>
            </a:r>
            <a:r>
              <a:rPr lang="cs-CZ" dirty="0" err="1" smtClean="0"/>
              <a:t>concetration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err="1" smtClean="0"/>
              <a:t>Bakāsana</a:t>
            </a:r>
            <a:endParaRPr lang="cs-CZ" i="1" dirty="0" smtClean="0"/>
          </a:p>
          <a:p>
            <a:r>
              <a:rPr lang="cs-CZ" i="1" dirty="0" err="1" smtClean="0"/>
              <a:t>Garudāsana</a:t>
            </a:r>
            <a:endParaRPr lang="cs-CZ" i="1" dirty="0" smtClean="0"/>
          </a:p>
          <a:p>
            <a:r>
              <a:rPr lang="cs-CZ" i="1" dirty="0" err="1" smtClean="0"/>
              <a:t>Vrksāsana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494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Supine</a:t>
            </a:r>
            <a:r>
              <a:rPr lang="cs-CZ" dirty="0" smtClean="0"/>
              <a:t> &amp; </a:t>
            </a:r>
            <a:r>
              <a:rPr lang="cs-CZ" dirty="0" err="1" smtClean="0"/>
              <a:t>Prone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These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stretch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abdomen,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spine and </a:t>
            </a:r>
            <a:r>
              <a:rPr lang="cs-CZ" dirty="0" err="1" smtClean="0"/>
              <a:t>hips</a:t>
            </a:r>
            <a:r>
              <a:rPr lang="cs-CZ" dirty="0" smtClean="0"/>
              <a:t>, and open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strengthen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, </a:t>
            </a:r>
            <a:r>
              <a:rPr lang="cs-CZ" dirty="0" err="1" smtClean="0"/>
              <a:t>arms</a:t>
            </a:r>
            <a:r>
              <a:rPr lang="cs-CZ" dirty="0" smtClean="0"/>
              <a:t>, and </a:t>
            </a:r>
            <a:r>
              <a:rPr lang="cs-CZ" dirty="0" err="1" smtClean="0"/>
              <a:t>legs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r>
              <a:rPr lang="cs-CZ" i="1" dirty="0" err="1" smtClean="0"/>
              <a:t>Supta</a:t>
            </a:r>
            <a:r>
              <a:rPr lang="cs-CZ" i="1" dirty="0" smtClean="0"/>
              <a:t> </a:t>
            </a:r>
            <a:r>
              <a:rPr lang="cs-CZ" i="1" dirty="0" err="1" smtClean="0"/>
              <a:t>Pādāngusthāsana</a:t>
            </a:r>
            <a:endParaRPr lang="cs-CZ" i="1" dirty="0" smtClean="0"/>
          </a:p>
          <a:p>
            <a:r>
              <a:rPr lang="cs-CZ" i="1" dirty="0" err="1" smtClean="0"/>
              <a:t>Śalabhāsana</a:t>
            </a:r>
            <a:endParaRPr lang="cs-CZ" i="1" dirty="0" smtClean="0"/>
          </a:p>
          <a:p>
            <a:r>
              <a:rPr lang="cs-CZ" i="1" dirty="0" err="1" smtClean="0"/>
              <a:t>Dhanurāsana</a:t>
            </a:r>
            <a:endParaRPr lang="cs-CZ" i="1" dirty="0" smtClean="0"/>
          </a:p>
          <a:p>
            <a:r>
              <a:rPr lang="cs-CZ" i="1" dirty="0" err="1" smtClean="0"/>
              <a:t>Adho</a:t>
            </a:r>
            <a:r>
              <a:rPr lang="cs-CZ" i="1" dirty="0" smtClean="0"/>
              <a:t> </a:t>
            </a:r>
            <a:r>
              <a:rPr lang="cs-CZ" i="1" dirty="0" err="1" smtClean="0"/>
              <a:t>Mukha</a:t>
            </a:r>
            <a:r>
              <a:rPr lang="cs-CZ" i="1" dirty="0" smtClean="0"/>
              <a:t> </a:t>
            </a:r>
            <a:r>
              <a:rPr lang="cs-CZ" i="1" dirty="0" err="1" smtClean="0"/>
              <a:t>Śvānāsana</a:t>
            </a:r>
            <a:endParaRPr lang="cs-CZ" i="1" dirty="0" smtClean="0"/>
          </a:p>
          <a:p>
            <a:r>
              <a:rPr lang="cs-CZ" i="1" dirty="0" err="1" smtClean="0"/>
              <a:t>Urdhva</a:t>
            </a:r>
            <a:r>
              <a:rPr lang="cs-CZ" i="1" dirty="0" smtClean="0"/>
              <a:t> </a:t>
            </a:r>
            <a:r>
              <a:rPr lang="cs-CZ" i="1" dirty="0" err="1" smtClean="0"/>
              <a:t>Mukha</a:t>
            </a:r>
            <a:r>
              <a:rPr lang="cs-CZ" i="1" dirty="0" smtClean="0"/>
              <a:t> </a:t>
            </a:r>
            <a:r>
              <a:rPr lang="cs-CZ" i="1" dirty="0" err="1" smtClean="0"/>
              <a:t>Śvānāsana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156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Inverted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inverted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revitalize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circulation</a:t>
            </a:r>
            <a:r>
              <a:rPr lang="cs-CZ" dirty="0" smtClean="0"/>
              <a:t> and </a:t>
            </a:r>
            <a:r>
              <a:rPr lang="cs-CZ" dirty="0" err="1" smtClean="0"/>
              <a:t>concentration</a:t>
            </a:r>
            <a:r>
              <a:rPr lang="cs-CZ" dirty="0" smtClean="0"/>
              <a:t>, tone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glandular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err="1" smtClean="0"/>
              <a:t>Sarvāngāsana</a:t>
            </a:r>
            <a:endParaRPr lang="cs-CZ" i="1" dirty="0" smtClean="0"/>
          </a:p>
          <a:p>
            <a:r>
              <a:rPr lang="cs-CZ" i="1" smtClean="0"/>
              <a:t>Halāsana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455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err="1" smtClean="0"/>
              <a:t>Yoga</a:t>
            </a:r>
            <a:r>
              <a:rPr lang="cs-CZ" dirty="0" smtClean="0"/>
              <a:t> </a:t>
            </a:r>
            <a:r>
              <a:rPr lang="cs-CZ" dirty="0" err="1" smtClean="0"/>
              <a:t>asanas</a:t>
            </a:r>
            <a:r>
              <a:rPr lang="cs-CZ" dirty="0" smtClean="0"/>
              <a:t> and </a:t>
            </a:r>
            <a:r>
              <a:rPr lang="cs-CZ" dirty="0" err="1" smtClean="0"/>
              <a:t>relaxation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 make </a:t>
            </a:r>
            <a:r>
              <a:rPr lang="cs-CZ" dirty="0" err="1" smtClean="0"/>
              <a:t>efficient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and </a:t>
            </a:r>
            <a:r>
              <a:rPr lang="cs-CZ" dirty="0" err="1" smtClean="0"/>
              <a:t>mantal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brings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adjustment</a:t>
            </a:r>
            <a:r>
              <a:rPr lang="cs-CZ" dirty="0" smtClean="0"/>
              <a:t> in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and </a:t>
            </a:r>
            <a:r>
              <a:rPr lang="cs-CZ" dirty="0" err="1" smtClean="0"/>
              <a:t>paves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practise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asanas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Yoga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separated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3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err="1" smtClean="0"/>
              <a:t>Asanas</a:t>
            </a:r>
            <a:r>
              <a:rPr lang="cs-CZ" dirty="0" smtClean="0"/>
              <a:t> are </a:t>
            </a:r>
            <a:r>
              <a:rPr lang="cs-CZ" dirty="0" err="1" smtClean="0"/>
              <a:t>integral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Yoga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are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–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involve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psychological</a:t>
            </a:r>
            <a:r>
              <a:rPr lang="cs-CZ" dirty="0" smtClean="0"/>
              <a:t> and </a:t>
            </a:r>
            <a:r>
              <a:rPr lang="cs-CZ" dirty="0" err="1" smtClean="0"/>
              <a:t>physiologicals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Practise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systematic</a:t>
            </a:r>
            <a:r>
              <a:rPr lang="cs-CZ" dirty="0" smtClean="0"/>
              <a:t>,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postures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Breathing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postures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9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postures</a:t>
            </a:r>
            <a:r>
              <a:rPr lang="cs-CZ" dirty="0" smtClean="0"/>
              <a:t> and </a:t>
            </a:r>
            <a:r>
              <a:rPr lang="cs-CZ" dirty="0" err="1" smtClean="0"/>
              <a:t>cycles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postures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: </a:t>
            </a:r>
            <a:r>
              <a:rPr lang="cs-CZ" dirty="0" err="1" smtClean="0"/>
              <a:t>stimulating</a:t>
            </a:r>
            <a:r>
              <a:rPr lang="cs-CZ" dirty="0" smtClean="0"/>
              <a:t>, </a:t>
            </a:r>
            <a:r>
              <a:rPr lang="cs-CZ" dirty="0" err="1" smtClean="0"/>
              <a:t>calming</a:t>
            </a:r>
            <a:r>
              <a:rPr lang="cs-CZ" dirty="0" smtClean="0"/>
              <a:t>, </a:t>
            </a:r>
            <a:r>
              <a:rPr lang="cs-CZ" dirty="0" err="1" smtClean="0"/>
              <a:t>energizing</a:t>
            </a:r>
            <a:r>
              <a:rPr lang="cs-CZ" dirty="0" smtClean="0"/>
              <a:t>, </a:t>
            </a:r>
            <a:r>
              <a:rPr lang="cs-CZ" dirty="0" err="1" smtClean="0"/>
              <a:t>building</a:t>
            </a:r>
            <a:r>
              <a:rPr lang="cs-CZ" dirty="0" smtClean="0"/>
              <a:t> </a:t>
            </a:r>
            <a:r>
              <a:rPr lang="cs-CZ" dirty="0" err="1" smtClean="0"/>
              <a:t>concentration</a:t>
            </a:r>
            <a:r>
              <a:rPr lang="cs-CZ" dirty="0" smtClean="0"/>
              <a:t>, </a:t>
            </a:r>
            <a:r>
              <a:rPr lang="cs-CZ" dirty="0" err="1" smtClean="0"/>
              <a:t>promoting</a:t>
            </a:r>
            <a:r>
              <a:rPr lang="cs-CZ" dirty="0" smtClean="0"/>
              <a:t> </a:t>
            </a:r>
            <a:r>
              <a:rPr lang="cs-CZ" dirty="0" err="1" smtClean="0"/>
              <a:t>sleep</a:t>
            </a:r>
            <a:r>
              <a:rPr lang="cs-CZ" dirty="0" smtClean="0"/>
              <a:t> and so on..</a:t>
            </a:r>
          </a:p>
          <a:p>
            <a:endParaRPr lang="cs-CZ" dirty="0"/>
          </a:p>
          <a:p>
            <a:r>
              <a:rPr lang="cs-CZ" dirty="0" smtClean="0"/>
              <a:t>These </a:t>
            </a:r>
            <a:r>
              <a:rPr lang="cs-CZ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as a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Yoga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practise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3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standing</a:t>
            </a:r>
            <a:r>
              <a:rPr lang="cs-CZ" i="1" dirty="0" smtClean="0"/>
              <a:t> </a:t>
            </a:r>
            <a:r>
              <a:rPr lang="cs-CZ" i="1" dirty="0" err="1" smtClean="0"/>
              <a:t>poses</a:t>
            </a:r>
            <a:r>
              <a:rPr lang="cs-CZ" i="1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vitality,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sitting</a:t>
            </a:r>
            <a:r>
              <a:rPr lang="cs-CZ" i="1" dirty="0" smtClean="0"/>
              <a:t> </a:t>
            </a:r>
            <a:r>
              <a:rPr lang="cs-CZ" i="1" dirty="0" err="1" smtClean="0"/>
              <a:t>poses</a:t>
            </a:r>
            <a:r>
              <a:rPr lang="cs-CZ" dirty="0" smtClean="0"/>
              <a:t> are </a:t>
            </a:r>
            <a:r>
              <a:rPr lang="cs-CZ" dirty="0" err="1" smtClean="0"/>
              <a:t>calming</a:t>
            </a:r>
            <a:r>
              <a:rPr lang="cs-CZ" dirty="0" smtClean="0"/>
              <a:t>, </a:t>
            </a:r>
            <a:r>
              <a:rPr lang="cs-CZ" i="1" dirty="0" err="1" smtClean="0"/>
              <a:t>twists</a:t>
            </a:r>
            <a:r>
              <a:rPr lang="cs-CZ" dirty="0" smtClean="0"/>
              <a:t> are </a:t>
            </a:r>
            <a:r>
              <a:rPr lang="cs-CZ" dirty="0" err="1" smtClean="0"/>
              <a:t>cleaning</a:t>
            </a:r>
            <a:r>
              <a:rPr lang="cs-CZ" dirty="0" smtClean="0"/>
              <a:t>, </a:t>
            </a:r>
            <a:r>
              <a:rPr lang="cs-CZ" i="1" dirty="0" err="1" smtClean="0"/>
              <a:t>supine</a:t>
            </a:r>
            <a:r>
              <a:rPr lang="cs-CZ" i="1" dirty="0" smtClean="0"/>
              <a:t> </a:t>
            </a:r>
            <a:r>
              <a:rPr lang="cs-CZ" i="1" dirty="0" err="1" smtClean="0"/>
              <a:t>poses</a:t>
            </a:r>
            <a:r>
              <a:rPr lang="cs-CZ" dirty="0" smtClean="0"/>
              <a:t> are </a:t>
            </a:r>
            <a:r>
              <a:rPr lang="cs-CZ" dirty="0" err="1" smtClean="0"/>
              <a:t>restful</a:t>
            </a:r>
            <a:r>
              <a:rPr lang="cs-CZ" dirty="0" smtClean="0"/>
              <a:t>, </a:t>
            </a:r>
            <a:r>
              <a:rPr lang="cs-CZ" i="1" dirty="0" err="1" smtClean="0"/>
              <a:t>prone</a:t>
            </a:r>
            <a:r>
              <a:rPr lang="cs-CZ" i="1" dirty="0" smtClean="0"/>
              <a:t> </a:t>
            </a:r>
            <a:r>
              <a:rPr lang="cs-CZ" i="1" dirty="0" err="1" smtClean="0"/>
              <a:t>poses</a:t>
            </a:r>
            <a:r>
              <a:rPr lang="cs-CZ" i="1" dirty="0" smtClean="0"/>
              <a:t> </a:t>
            </a:r>
            <a:r>
              <a:rPr lang="cs-CZ" dirty="0" smtClean="0"/>
              <a:t>are </a:t>
            </a:r>
            <a:r>
              <a:rPr lang="cs-CZ" dirty="0" err="1" smtClean="0"/>
              <a:t>energizing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inverted</a:t>
            </a:r>
            <a:r>
              <a:rPr lang="cs-CZ" i="1" dirty="0" smtClean="0"/>
              <a:t> </a:t>
            </a:r>
            <a:r>
              <a:rPr lang="cs-CZ" i="1" dirty="0" err="1" smtClean="0"/>
              <a:t>poses</a:t>
            </a:r>
            <a:r>
              <a:rPr lang="cs-CZ" i="1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strengh</a:t>
            </a:r>
            <a:r>
              <a:rPr lang="cs-CZ" dirty="0" smtClean="0"/>
              <a:t>, </a:t>
            </a:r>
            <a:r>
              <a:rPr lang="cs-CZ" i="1" dirty="0" err="1" smtClean="0"/>
              <a:t>balancings</a:t>
            </a:r>
            <a:r>
              <a:rPr lang="cs-CZ" dirty="0" smtClean="0"/>
              <a:t> </a:t>
            </a:r>
            <a:r>
              <a:rPr lang="cs-CZ" dirty="0" err="1" smtClean="0"/>
              <a:t>bring</a:t>
            </a:r>
            <a:r>
              <a:rPr lang="cs-CZ" dirty="0" smtClean="0"/>
              <a:t> a feeling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lightness</a:t>
            </a:r>
            <a:r>
              <a:rPr lang="cs-CZ" dirty="0" smtClean="0"/>
              <a:t>, </a:t>
            </a:r>
            <a:r>
              <a:rPr lang="cs-CZ" i="1" dirty="0" err="1" smtClean="0"/>
              <a:t>backbends</a:t>
            </a:r>
            <a:r>
              <a:rPr lang="cs-CZ" dirty="0" smtClean="0"/>
              <a:t> are </a:t>
            </a:r>
            <a:r>
              <a:rPr lang="cs-CZ" dirty="0" err="1" smtClean="0"/>
              <a:t>exhilarating</a:t>
            </a:r>
            <a:r>
              <a:rPr lang="cs-CZ" dirty="0" smtClean="0"/>
              <a:t> and </a:t>
            </a:r>
            <a:r>
              <a:rPr lang="cs-CZ" i="1" dirty="0" err="1" smtClean="0"/>
              <a:t>jumpings</a:t>
            </a:r>
            <a:r>
              <a:rPr lang="cs-CZ" i="1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 agility.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Standing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oses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standindg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refresh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body and mind by </a:t>
            </a:r>
            <a:r>
              <a:rPr lang="cs-CZ" dirty="0" err="1" smtClean="0"/>
              <a:t>removing</a:t>
            </a:r>
            <a:r>
              <a:rPr lang="cs-CZ" dirty="0" smtClean="0"/>
              <a:t> </a:t>
            </a:r>
            <a:r>
              <a:rPr lang="cs-CZ" dirty="0" err="1" smtClean="0"/>
              <a:t>tension</a:t>
            </a:r>
            <a:r>
              <a:rPr lang="cs-CZ" dirty="0" smtClean="0"/>
              <a:t>, </a:t>
            </a:r>
            <a:r>
              <a:rPr lang="cs-CZ" dirty="0" err="1" smtClean="0"/>
              <a:t>aches</a:t>
            </a:r>
            <a:r>
              <a:rPr lang="cs-CZ" dirty="0" smtClean="0"/>
              <a:t> and </a:t>
            </a:r>
            <a:r>
              <a:rPr lang="cs-CZ" dirty="0" err="1" smtClean="0"/>
              <a:t>pains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stimulate</a:t>
            </a:r>
            <a:r>
              <a:rPr lang="cs-CZ" dirty="0" smtClean="0"/>
              <a:t> </a:t>
            </a:r>
            <a:r>
              <a:rPr lang="cs-CZ" dirty="0" err="1" smtClean="0"/>
              <a:t>digestion</a:t>
            </a:r>
            <a:r>
              <a:rPr lang="cs-CZ" dirty="0" smtClean="0"/>
              <a:t>, </a:t>
            </a:r>
            <a:r>
              <a:rPr lang="cs-CZ" dirty="0" err="1" smtClean="0"/>
              <a:t>regulate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kindneys</a:t>
            </a:r>
            <a:r>
              <a:rPr lang="cs-CZ" dirty="0" smtClean="0"/>
              <a:t>, and </a:t>
            </a:r>
            <a:r>
              <a:rPr lang="cs-CZ" dirty="0" err="1" smtClean="0"/>
              <a:t>relieve</a:t>
            </a:r>
            <a:r>
              <a:rPr lang="cs-CZ" dirty="0" smtClean="0"/>
              <a:t> </a:t>
            </a:r>
            <a:r>
              <a:rPr lang="cs-CZ" dirty="0" err="1" smtClean="0"/>
              <a:t>constipation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circulation</a:t>
            </a:r>
            <a:r>
              <a:rPr lang="cs-CZ" dirty="0" smtClean="0"/>
              <a:t> and </a:t>
            </a:r>
            <a:r>
              <a:rPr lang="cs-CZ" dirty="0" err="1" smtClean="0"/>
              <a:t>breathing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, </a:t>
            </a:r>
            <a:r>
              <a:rPr lang="cs-CZ" dirty="0" err="1" smtClean="0"/>
              <a:t>hips</a:t>
            </a:r>
            <a:r>
              <a:rPr lang="cs-CZ" dirty="0" smtClean="0"/>
              <a:t>, </a:t>
            </a:r>
            <a:r>
              <a:rPr lang="cs-CZ" dirty="0" err="1" smtClean="0"/>
              <a:t>knees</a:t>
            </a:r>
            <a:r>
              <a:rPr lang="cs-CZ" dirty="0" smtClean="0"/>
              <a:t>, </a:t>
            </a:r>
            <a:r>
              <a:rPr lang="cs-CZ" dirty="0" err="1" smtClean="0"/>
              <a:t>neck</a:t>
            </a:r>
            <a:r>
              <a:rPr lang="cs-CZ" dirty="0" smtClean="0"/>
              <a:t>, and </a:t>
            </a:r>
            <a:r>
              <a:rPr lang="cs-CZ" dirty="0" err="1" smtClean="0"/>
              <a:t>shoulders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 </a:t>
            </a:r>
            <a:r>
              <a:rPr lang="cs-CZ" dirty="0" err="1" smtClean="0"/>
              <a:t>strenght</a:t>
            </a:r>
            <a:r>
              <a:rPr lang="cs-CZ" dirty="0" smtClean="0"/>
              <a:t> and mobility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practise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standing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teach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.</a:t>
            </a:r>
          </a:p>
          <a:p>
            <a:r>
              <a:rPr lang="cs-CZ" i="1" dirty="0" err="1" smtClean="0"/>
              <a:t>Tādāsana</a:t>
            </a:r>
            <a:r>
              <a:rPr lang="cs-CZ" i="1" dirty="0" smtClean="0"/>
              <a:t> (</a:t>
            </a:r>
            <a:r>
              <a:rPr lang="cs-CZ" i="1" dirty="0" err="1" smtClean="0"/>
              <a:t>mountain</a:t>
            </a:r>
            <a:r>
              <a:rPr lang="cs-CZ" i="1" dirty="0" smtClean="0"/>
              <a:t> </a:t>
            </a:r>
            <a:r>
              <a:rPr lang="cs-CZ" i="1" dirty="0" err="1" smtClean="0"/>
              <a:t>posture</a:t>
            </a:r>
            <a:r>
              <a:rPr lang="cs-CZ" i="1" dirty="0" smtClean="0"/>
              <a:t>)</a:t>
            </a:r>
          </a:p>
          <a:p>
            <a:r>
              <a:rPr lang="cs-CZ" i="1" dirty="0" err="1" smtClean="0"/>
              <a:t>Trikonāsana</a:t>
            </a:r>
            <a:r>
              <a:rPr lang="cs-CZ" i="1" dirty="0" smtClean="0"/>
              <a:t> (triangle)</a:t>
            </a:r>
          </a:p>
          <a:p>
            <a:r>
              <a:rPr lang="cs-CZ" i="1" dirty="0" err="1" smtClean="0"/>
              <a:t>Pārśvakonāsana</a:t>
            </a:r>
            <a:endParaRPr lang="cs-CZ" i="1" dirty="0" smtClean="0"/>
          </a:p>
          <a:p>
            <a:r>
              <a:rPr lang="cs-CZ" i="1" dirty="0" err="1" smtClean="0"/>
              <a:t>Vīrabhandrāsana</a:t>
            </a:r>
            <a:r>
              <a:rPr lang="cs-CZ" i="1" dirty="0" smtClean="0"/>
              <a:t> I-III</a:t>
            </a:r>
          </a:p>
          <a:p>
            <a:r>
              <a:rPr lang="cs-CZ" i="1" dirty="0" err="1" smtClean="0"/>
              <a:t>Pārśvottānāsana</a:t>
            </a:r>
            <a:endParaRPr lang="cs-CZ" i="1" dirty="0" smtClean="0"/>
          </a:p>
          <a:p>
            <a:r>
              <a:rPr lang="cs-CZ" i="1" dirty="0" err="1" smtClean="0"/>
              <a:t>Uttānāsana</a:t>
            </a:r>
            <a:endParaRPr lang="cs-CZ" i="1" dirty="0" smtClean="0"/>
          </a:p>
          <a:p>
            <a:r>
              <a:rPr lang="cs-CZ" i="1" dirty="0" err="1" smtClean="0"/>
              <a:t>Utkatāsana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859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Sitting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sitting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are </a:t>
            </a:r>
            <a:r>
              <a:rPr lang="cs-CZ" dirty="0" err="1" smtClean="0"/>
              <a:t>calming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remove</a:t>
            </a:r>
            <a:r>
              <a:rPr lang="cs-CZ" dirty="0" smtClean="0"/>
              <a:t> </a:t>
            </a:r>
            <a:r>
              <a:rPr lang="cs-CZ" dirty="0" err="1" smtClean="0"/>
              <a:t>fatique</a:t>
            </a:r>
            <a:r>
              <a:rPr lang="cs-CZ" dirty="0" smtClean="0"/>
              <a:t>, </a:t>
            </a:r>
            <a:r>
              <a:rPr lang="cs-CZ" dirty="0" err="1" smtClean="0"/>
              <a:t>refresh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brain, and </a:t>
            </a:r>
            <a:r>
              <a:rPr lang="cs-CZ" dirty="0" err="1" smtClean="0"/>
              <a:t>soothe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nerves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promote</a:t>
            </a:r>
            <a:r>
              <a:rPr lang="cs-CZ" dirty="0" smtClean="0"/>
              <a:t> </a:t>
            </a:r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sleep</a:t>
            </a:r>
            <a:r>
              <a:rPr lang="cs-CZ" dirty="0" smtClean="0"/>
              <a:t>.</a:t>
            </a:r>
          </a:p>
          <a:p>
            <a:endParaRPr lang="cs-CZ" i="1" dirty="0" smtClean="0"/>
          </a:p>
          <a:p>
            <a:r>
              <a:rPr lang="cs-CZ" i="1" dirty="0" err="1" smtClean="0"/>
              <a:t>Dandāsana</a:t>
            </a:r>
            <a:endParaRPr lang="cs-CZ" i="1" dirty="0" smtClean="0"/>
          </a:p>
          <a:p>
            <a:r>
              <a:rPr lang="cs-CZ" i="1" dirty="0" err="1" smtClean="0"/>
              <a:t>Sukhāsana</a:t>
            </a:r>
            <a:endParaRPr lang="cs-CZ" i="1" dirty="0" smtClean="0"/>
          </a:p>
          <a:p>
            <a:r>
              <a:rPr lang="cs-CZ" i="1" dirty="0" err="1" smtClean="0"/>
              <a:t>Jānu</a:t>
            </a:r>
            <a:r>
              <a:rPr lang="cs-CZ" i="1" dirty="0" smtClean="0"/>
              <a:t> </a:t>
            </a:r>
            <a:r>
              <a:rPr lang="cs-CZ" i="1" dirty="0" err="1" smtClean="0"/>
              <a:t>Śirsāsana</a:t>
            </a:r>
            <a:endParaRPr lang="cs-CZ" i="1" dirty="0" smtClean="0"/>
          </a:p>
          <a:p>
            <a:r>
              <a:rPr lang="cs-CZ" i="1" dirty="0" err="1" smtClean="0"/>
              <a:t>Paścimottānāsana</a:t>
            </a:r>
            <a:endParaRPr lang="cs-CZ" i="1" dirty="0" smtClean="0"/>
          </a:p>
          <a:p>
            <a:r>
              <a:rPr lang="cs-CZ" i="1" dirty="0" err="1" smtClean="0"/>
              <a:t>Upavista</a:t>
            </a:r>
            <a:r>
              <a:rPr lang="cs-CZ" i="1" dirty="0" smtClean="0"/>
              <a:t> </a:t>
            </a:r>
            <a:r>
              <a:rPr lang="cs-CZ" i="1" dirty="0" err="1" smtClean="0"/>
              <a:t>Konāsana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3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twists</a:t>
            </a:r>
            <a:r>
              <a:rPr lang="cs-CZ" dirty="0" smtClean="0"/>
              <a:t> are very </a:t>
            </a:r>
            <a:r>
              <a:rPr lang="cs-CZ" dirty="0" err="1" smtClean="0"/>
              <a:t>effective</a:t>
            </a:r>
            <a:r>
              <a:rPr lang="cs-CZ" dirty="0" smtClean="0"/>
              <a:t> in </a:t>
            </a:r>
            <a:r>
              <a:rPr lang="cs-CZ" dirty="0" err="1" smtClean="0"/>
              <a:t>relieving</a:t>
            </a:r>
            <a:r>
              <a:rPr lang="cs-CZ" dirty="0" smtClean="0"/>
              <a:t> </a:t>
            </a:r>
            <a:r>
              <a:rPr lang="cs-CZ" dirty="0" err="1" smtClean="0"/>
              <a:t>backaches</a:t>
            </a:r>
            <a:r>
              <a:rPr lang="cs-CZ" dirty="0" smtClean="0"/>
              <a:t>, </a:t>
            </a:r>
            <a:r>
              <a:rPr lang="cs-CZ" dirty="0" err="1" smtClean="0"/>
              <a:t>headaches</a:t>
            </a:r>
            <a:r>
              <a:rPr lang="cs-CZ" dirty="0" smtClean="0"/>
              <a:t>, and </a:t>
            </a:r>
            <a:r>
              <a:rPr lang="cs-CZ" dirty="0" err="1" smtClean="0"/>
              <a:t>stiffness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neck</a:t>
            </a:r>
            <a:r>
              <a:rPr lang="cs-CZ" dirty="0" smtClean="0"/>
              <a:t> and </a:t>
            </a:r>
            <a:r>
              <a:rPr lang="cs-CZ" dirty="0" err="1" smtClean="0"/>
              <a:t>shoulders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digestion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spine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flexible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3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415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The Āsanas</vt:lpstr>
      <vt:lpstr>Prezentace aplikace PowerPoint</vt:lpstr>
      <vt:lpstr>Prezentace aplikace PowerPoint</vt:lpstr>
      <vt:lpstr>Prezentace aplikace PowerPoint</vt:lpstr>
      <vt:lpstr>Prezentace aplikace PowerPoint</vt:lpstr>
      <vt:lpstr>Standing Poses</vt:lpstr>
      <vt:lpstr>Prezentace aplikace PowerPoint</vt:lpstr>
      <vt:lpstr>Sitting Poses</vt:lpstr>
      <vt:lpstr>Twists</vt:lpstr>
      <vt:lpstr>Balancings</vt:lpstr>
      <vt:lpstr>Supine &amp; Prone Poses</vt:lpstr>
      <vt:lpstr>Inverted Poses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Āsanas</dc:title>
  <dc:creator>User</dc:creator>
  <cp:lastModifiedBy>User</cp:lastModifiedBy>
  <cp:revision>6</cp:revision>
  <dcterms:created xsi:type="dcterms:W3CDTF">2015-09-24T07:21:37Z</dcterms:created>
  <dcterms:modified xsi:type="dcterms:W3CDTF">2015-09-24T08:14:50Z</dcterms:modified>
</cp:coreProperties>
</file>