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9" r:id="rId3"/>
    <p:sldId id="260" r:id="rId4"/>
    <p:sldId id="262" r:id="rId5"/>
    <p:sldId id="263" r:id="rId6"/>
    <p:sldId id="268" r:id="rId7"/>
    <p:sldId id="270" r:id="rId8"/>
    <p:sldId id="267" r:id="rId9"/>
    <p:sldId id="266" r:id="rId10"/>
    <p:sldId id="265" r:id="rId11"/>
    <p:sldId id="264" r:id="rId12"/>
    <p:sldId id="269" r:id="rId13"/>
    <p:sldId id="271" r:id="rId14"/>
    <p:sldId id="272" r:id="rId15"/>
    <p:sldId id="274" r:id="rId16"/>
    <p:sldId id="273" r:id="rId17"/>
    <p:sldId id="275" r:id="rId18"/>
    <p:sldId id="258" r:id="rId19"/>
    <p:sldId id="257" r:id="rId20"/>
    <p:sldId id="26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83077F-3847-4530-BBD5-C5217CAE1EE4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344C05-2743-4B33-8AF9-F5854110DC0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sXIMZ1LOM" TargetMode="External"/><Relationship Id="rId2" Type="http://schemas.openxmlformats.org/officeDocument/2006/relationships/hyperlink" Target="https://www.youtube.com/watch?v=-BZgZuI6hS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qESzQRsHk" TargetMode="External"/><Relationship Id="rId2" Type="http://schemas.openxmlformats.org/officeDocument/2006/relationships/hyperlink" Target="https://www.youtube.com/watch?v=4iyoU95UZ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z29XDUN_x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z29XDUN_xQ" TargetMode="External"/><Relationship Id="rId2" Type="http://schemas.openxmlformats.org/officeDocument/2006/relationships/hyperlink" Target="https://www.youtube.com/watch?v=SubdKtK3F5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cvf.cz/datavolley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Digitální technologie využívané pro trénink a vyhodnocování techniky a výkonu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Samek Matěj</a:t>
            </a:r>
          </a:p>
          <a:p>
            <a:r>
              <a:rPr lang="cs-CZ" dirty="0" smtClean="0"/>
              <a:t>Svobodová Marie</a:t>
            </a:r>
          </a:p>
          <a:p>
            <a:r>
              <a:rPr lang="cs-CZ" dirty="0" smtClean="0"/>
              <a:t>Fialová Tereza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09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78" y="1481138"/>
            <a:ext cx="666644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1" y="1481138"/>
            <a:ext cx="682887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8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Mike </a:t>
            </a:r>
            <a:r>
              <a:rPr lang="cs-CZ" dirty="0" err="1"/>
              <a:t>Trout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https://www.youtube.com/watch?v=-BZgZuI6hSw</a:t>
            </a:r>
            <a:endParaRPr lang="cs-CZ" dirty="0"/>
          </a:p>
          <a:p>
            <a:r>
              <a:rPr lang="cs-CZ" dirty="0"/>
              <a:t>Dvě videa – Vzpírání</a:t>
            </a:r>
          </a:p>
          <a:p>
            <a:pPr lvl="1"/>
            <a:r>
              <a:rPr lang="cs-CZ" dirty="0">
                <a:hlinkClick r:id="rId3"/>
              </a:rPr>
              <a:t>https://www.youtube.com/watch?v=yfsXIMZ1LOM</a:t>
            </a:r>
            <a:endParaRPr lang="cs-CZ" dirty="0"/>
          </a:p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  <a:p>
            <a:pPr lvl="1"/>
            <a:r>
              <a:rPr lang="cs-CZ" dirty="0"/>
              <a:t>https://www.youtube.com/watch?v=zJ-mt13ubSk&amp;feature=youtu.be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65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Existují 2 typy: </a:t>
            </a:r>
          </a:p>
          <a:p>
            <a:pPr lvl="0"/>
            <a:r>
              <a:rPr lang="cs-CZ" dirty="0" err="1"/>
              <a:t>Dartfish</a:t>
            </a:r>
            <a:r>
              <a:rPr lang="cs-CZ" dirty="0"/>
              <a:t> </a:t>
            </a:r>
            <a:r>
              <a:rPr lang="cs-CZ" dirty="0" err="1"/>
              <a:t>phone</a:t>
            </a:r>
            <a:r>
              <a:rPr lang="cs-CZ" dirty="0"/>
              <a:t> (free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Dartfish</a:t>
            </a:r>
            <a:r>
              <a:rPr lang="cs-CZ" dirty="0" smtClean="0"/>
              <a:t> </a:t>
            </a:r>
            <a:r>
              <a:rPr lang="cs-CZ" dirty="0" err="1"/>
              <a:t>note</a:t>
            </a:r>
            <a:r>
              <a:rPr lang="cs-CZ" dirty="0"/>
              <a:t> (free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r>
              <a:rPr lang="cs-CZ" dirty="0" smtClean="0"/>
              <a:t>Co k tomu potřebujeme: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Mobilní zařízení (</a:t>
            </a:r>
            <a:r>
              <a:rPr lang="cs-CZ" dirty="0" err="1" smtClean="0"/>
              <a:t>iOS</a:t>
            </a:r>
            <a:r>
              <a:rPr lang="cs-CZ" dirty="0" smtClean="0"/>
              <a:t> 7, Android, Windows 8 / 10)</a:t>
            </a:r>
          </a:p>
          <a:p>
            <a:pPr lvl="2"/>
            <a:r>
              <a:rPr lang="cs-CZ" dirty="0" smtClean="0"/>
              <a:t>Zaregistrovat </a:t>
            </a:r>
            <a:r>
              <a:rPr lang="cs-CZ" dirty="0"/>
              <a:t>se na oficiální stránce</a:t>
            </a:r>
          </a:p>
          <a:p>
            <a:pPr lvl="2"/>
            <a:r>
              <a:rPr lang="cs-CZ" dirty="0"/>
              <a:t>Nainstalovat software</a:t>
            </a:r>
          </a:p>
          <a:p>
            <a:pPr lvl="2"/>
            <a:r>
              <a:rPr lang="cs-CZ" dirty="0"/>
              <a:t>Natočit video</a:t>
            </a:r>
            <a:endParaRPr lang="cs-CZ" dirty="0">
              <a:solidFill>
                <a:srgbClr val="FF0000"/>
              </a:solidFill>
            </a:endParaRPr>
          </a:p>
          <a:p>
            <a:pPr lvl="2"/>
            <a:r>
              <a:rPr lang="cs-CZ" dirty="0"/>
              <a:t>Stáhnout video</a:t>
            </a:r>
          </a:p>
          <a:p>
            <a:pPr lvl="2"/>
            <a:r>
              <a:rPr lang="cs-CZ" dirty="0"/>
              <a:t>Importovat do mobilního zařízení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Dartfish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2664296" cy="268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63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parametry:</a:t>
            </a:r>
            <a:br>
              <a:rPr lang="cs-CZ" dirty="0" smtClean="0"/>
            </a:br>
            <a:r>
              <a:rPr lang="cs-CZ" dirty="0" smtClean="0"/>
              <a:t>cena 7 </a:t>
            </a:r>
            <a:r>
              <a:rPr lang="en-GB" dirty="0" smtClean="0"/>
              <a:t>$</a:t>
            </a:r>
          </a:p>
          <a:p>
            <a:r>
              <a:rPr lang="en-GB" dirty="0" smtClean="0"/>
              <a:t>P</a:t>
            </a:r>
            <a:r>
              <a:rPr lang="cs-CZ" dirty="0" err="1" smtClean="0"/>
              <a:t>řehrává</a:t>
            </a:r>
            <a:r>
              <a:rPr lang="cs-CZ" dirty="0" smtClean="0"/>
              <a:t> všechny druhy videí</a:t>
            </a:r>
          </a:p>
          <a:p>
            <a:r>
              <a:rPr lang="cs-CZ" dirty="0" smtClean="0"/>
              <a:t>Nemá pohyblivou analýzu</a:t>
            </a:r>
          </a:p>
          <a:p>
            <a:r>
              <a:rPr lang="cs-CZ" dirty="0" smtClean="0"/>
              <a:t>Má výbornou funkci na posouvání</a:t>
            </a:r>
          </a:p>
          <a:p>
            <a:r>
              <a:rPr lang="cs-CZ" dirty="0" smtClean="0"/>
              <a:t>Zpomalení má 2 rychlosti</a:t>
            </a:r>
          </a:p>
          <a:p>
            <a:r>
              <a:rPr lang="cs-CZ" dirty="0" smtClean="0"/>
              <a:t>Dá se do něj kreslit</a:t>
            </a:r>
          </a:p>
          <a:p>
            <a:r>
              <a:rPr lang="cs-CZ" dirty="0" smtClean="0"/>
              <a:t>Můžeme dát 2 videa přes sebe - překryv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Dartfish</a:t>
            </a: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1872208" cy="188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76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936" lvl="2" indent="0">
              <a:buNone/>
            </a:pPr>
            <a:endParaRPr lang="cs-CZ" sz="2000" dirty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700" dirty="0" smtClean="0"/>
              <a:t>Všechna </a:t>
            </a:r>
            <a:r>
              <a:rPr lang="cs-CZ" sz="2700" dirty="0"/>
              <a:t>sdílená videa musí být uložena na hlavní </a:t>
            </a:r>
            <a:r>
              <a:rPr lang="cs-CZ" sz="2700" dirty="0" smtClean="0"/>
              <a:t>stránce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700" dirty="0"/>
              <a:t>Zdarma prostor pro 20 videí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cs-CZ" sz="2700" dirty="0" smtClean="0"/>
              <a:t>Jazyky</a:t>
            </a:r>
            <a:r>
              <a:rPr lang="cs-CZ" sz="2700" dirty="0"/>
              <a:t>: angličtina, francouzština, čínština, španělština, japonština, italština, turečtina, němčina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cs-CZ" sz="2000" dirty="0"/>
          </a:p>
          <a:p>
            <a:pPr marL="109728" lvl="2" indent="0"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6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Stromotion</a:t>
            </a:r>
            <a:r>
              <a:rPr lang="cs-CZ" dirty="0" smtClean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Simul</a:t>
            </a:r>
            <a:r>
              <a:rPr lang="cs-CZ" dirty="0" smtClean="0"/>
              <a:t> </a:t>
            </a:r>
            <a:r>
              <a:rPr lang="cs-CZ" dirty="0" err="1" smtClean="0"/>
              <a:t>Cam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www.youtube.com/watch?v=4iyoU95UZRE</a:t>
            </a:r>
            <a:endParaRPr lang="cs-CZ" dirty="0" smtClean="0"/>
          </a:p>
          <a:p>
            <a:r>
              <a:rPr lang="cs-CZ" dirty="0" err="1" smtClean="0"/>
              <a:t>Simul</a:t>
            </a:r>
            <a:r>
              <a:rPr lang="cs-CZ" dirty="0" smtClean="0"/>
              <a:t> </a:t>
            </a:r>
            <a:r>
              <a:rPr lang="cs-CZ" dirty="0" err="1" smtClean="0"/>
              <a:t>Cam</a:t>
            </a:r>
            <a:r>
              <a:rPr lang="cs-CZ" dirty="0"/>
              <a:t> (1:48)</a:t>
            </a:r>
            <a:br>
              <a:rPr lang="cs-CZ" dirty="0"/>
            </a:b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www.youtube.com/watch?v=FGqESzQRsHk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6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800" dirty="0" smtClean="0"/>
              <a:t>Dokončit </a:t>
            </a:r>
            <a:r>
              <a:rPr lang="cs-CZ" sz="2800" dirty="0"/>
              <a:t>,,kruh učení“ díky vizualizaci (vlastnímu náhledu)</a:t>
            </a:r>
          </a:p>
          <a:p>
            <a:pPr lvl="0"/>
            <a:r>
              <a:rPr lang="cs-CZ" sz="2800" dirty="0"/>
              <a:t>Možnost učení mimo hodiny TV</a:t>
            </a:r>
          </a:p>
          <a:p>
            <a:pPr marL="109728" indent="0">
              <a:buNone/>
            </a:pPr>
            <a:r>
              <a:rPr lang="cs-CZ" sz="2800" dirty="0"/>
              <a:t> </a:t>
            </a:r>
          </a:p>
          <a:p>
            <a:pPr lvl="0"/>
            <a:r>
              <a:rPr lang="cs-CZ" sz="2800" dirty="0"/>
              <a:t>Šetří čas</a:t>
            </a:r>
          </a:p>
          <a:p>
            <a:pPr lvl="1"/>
            <a:r>
              <a:rPr lang="cs-CZ" sz="2400" dirty="0"/>
              <a:t>Učitelé podávají hned vizuální zpětnou vazbu přímo ve </a:t>
            </a:r>
            <a:r>
              <a:rPr lang="cs-CZ" sz="2400" dirty="0" smtClean="0"/>
              <a:t>třídě</a:t>
            </a:r>
            <a:endParaRPr lang="cs-CZ" sz="2400" dirty="0"/>
          </a:p>
          <a:p>
            <a:pPr lvl="0"/>
            <a:r>
              <a:rPr lang="cs-CZ" sz="2800" dirty="0"/>
              <a:t>Rychle a jednoduše</a:t>
            </a:r>
          </a:p>
          <a:p>
            <a:pPr lvl="1"/>
            <a:r>
              <a:rPr lang="cs-CZ" sz="2400" dirty="0"/>
              <a:t>Možnost sdílení a rychlého rozvíjení</a:t>
            </a:r>
          </a:p>
          <a:p>
            <a:pPr lvl="0"/>
            <a:r>
              <a:rPr lang="cs-CZ" sz="2800" dirty="0"/>
              <a:t>Zábavné a poutavé</a:t>
            </a:r>
          </a:p>
          <a:p>
            <a:pPr lvl="1"/>
            <a:r>
              <a:rPr lang="cs-CZ" sz="2400" dirty="0"/>
              <a:t>Žáci mohou vytvářet bohatý a pestrý obsah videa</a:t>
            </a:r>
          </a:p>
          <a:p>
            <a:pPr lvl="0"/>
            <a:r>
              <a:rPr lang="cs-CZ" sz="2800" dirty="0"/>
              <a:t>Přímočaré</a:t>
            </a:r>
          </a:p>
          <a:p>
            <a:pPr lvl="1"/>
            <a:r>
              <a:rPr lang="cs-CZ" sz="2400" dirty="0"/>
              <a:t>Snadné použití v rámci vzdělávacího programu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Uplatnění v TV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766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cs-CZ" sz="2700" dirty="0"/>
              <a:t>Počítačový program určený pro volejbal a </a:t>
            </a:r>
            <a:r>
              <a:rPr lang="cs-CZ" sz="2700" dirty="0" err="1" smtClean="0"/>
              <a:t>beachvolejbal</a:t>
            </a:r>
            <a:r>
              <a:rPr lang="cs-CZ" sz="2700" dirty="0" smtClean="0"/>
              <a:t>.</a:t>
            </a:r>
            <a:endParaRPr lang="cs-CZ" sz="2700" dirty="0"/>
          </a:p>
          <a:p>
            <a:r>
              <a:rPr lang="cs-CZ" b="1" dirty="0" smtClean="0"/>
              <a:t>Italský program,</a:t>
            </a:r>
            <a:r>
              <a:rPr lang="cs-CZ" b="1" dirty="0"/>
              <a:t> </a:t>
            </a:r>
            <a:r>
              <a:rPr lang="cs-CZ" b="1" dirty="0" smtClean="0"/>
              <a:t>od firmy data </a:t>
            </a:r>
            <a:r>
              <a:rPr lang="cs-CZ" b="1" dirty="0" err="1" smtClean="0"/>
              <a:t>project</a:t>
            </a:r>
            <a:r>
              <a:rPr lang="cs-CZ" b="1" dirty="0" smtClean="0"/>
              <a:t>, která se zaobírá i programy  pro statistiku i pro jiné sporty (basketbal, házená, futsal, tenis a vodní pólo).</a:t>
            </a:r>
          </a:p>
          <a:p>
            <a:r>
              <a:rPr lang="cs-CZ" dirty="0"/>
              <a:t>N</a:t>
            </a:r>
            <a:r>
              <a:rPr lang="cs-CZ" dirty="0" smtClean="0"/>
              <a:t>abízí </a:t>
            </a:r>
            <a:r>
              <a:rPr lang="cs-CZ" dirty="0"/>
              <a:t> </a:t>
            </a:r>
            <a:r>
              <a:rPr lang="cs-CZ" b="1" dirty="0"/>
              <a:t>informace </a:t>
            </a:r>
            <a:r>
              <a:rPr lang="cs-CZ" dirty="0"/>
              <a:t>o individuální úspěšnosti hráčů, </a:t>
            </a:r>
            <a:r>
              <a:rPr lang="cs-CZ" dirty="0" smtClean="0"/>
              <a:t>úspěšnosti </a:t>
            </a:r>
            <a:r>
              <a:rPr lang="cs-CZ" dirty="0"/>
              <a:t>družstev v jednotlivých činnostech, </a:t>
            </a:r>
            <a:r>
              <a:rPr lang="cs-CZ" dirty="0" smtClean="0"/>
              <a:t>o </a:t>
            </a:r>
            <a:r>
              <a:rPr lang="cs-CZ" dirty="0"/>
              <a:t>herních souvislostech či úspěšnosti v různých kontextech. </a:t>
            </a:r>
            <a:endParaRPr lang="cs-CZ" dirty="0" smtClean="0"/>
          </a:p>
          <a:p>
            <a:r>
              <a:rPr lang="cs-CZ" dirty="0"/>
              <a:t>J</a:t>
            </a:r>
            <a:r>
              <a:rPr lang="cs-CZ" dirty="0" smtClean="0"/>
              <a:t>e zaměřen na každého, kdo se zajímá o volejbal, ne jen pro trenéry, a dokonce i na nováčky ve sportovní statistice. </a:t>
            </a:r>
          </a:p>
          <a:p>
            <a:r>
              <a:rPr lang="cs-CZ" dirty="0" smtClean="0"/>
              <a:t>Poskytování aktualizované statistiky před, v průběhu a po zápase vysoce povýšilo důležitost nové profesionální osobnosti – sportovního statistika. </a:t>
            </a:r>
          </a:p>
          <a:p>
            <a:r>
              <a:rPr lang="cs-CZ" dirty="0" smtClean="0"/>
              <a:t>V průběhu minulých let se statistici stali nezbytnou součástí mnoha volejbalových družstev všech úrovní.</a:t>
            </a:r>
          </a:p>
          <a:p>
            <a:r>
              <a:rPr lang="cs-CZ" dirty="0" smtClean="0"/>
              <a:t>Ve volejbale je nejvyužívanější a nejdokonalejší (používá se na celém světě).</a:t>
            </a:r>
          </a:p>
          <a:p>
            <a:r>
              <a:rPr lang="cs-CZ" dirty="0" smtClean="0"/>
              <a:t>V ČR a SR je povinný v extraligách.</a:t>
            </a:r>
          </a:p>
          <a:p>
            <a:r>
              <a:rPr lang="cs-CZ" dirty="0" smtClean="0"/>
              <a:t>Využívání programu i v průběhu zápasu.</a:t>
            </a:r>
            <a:endParaRPr lang="cs-CZ" dirty="0" smtClean="0">
              <a:hlinkClick r:id="rId2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</a:t>
            </a:r>
            <a:r>
              <a:rPr lang="cs-CZ" dirty="0" err="1" smtClean="0"/>
              <a:t>volley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32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2896155" cy="136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67" y="27807"/>
            <a:ext cx="6054988" cy="642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69593"/>
            <a:ext cx="2980017" cy="20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Počítačové programy, mobilní </a:t>
            </a:r>
            <a:r>
              <a:rPr lang="cs-CZ" dirty="0" smtClean="0"/>
              <a:t>aplikace.</a:t>
            </a:r>
            <a:endParaRPr lang="cs-CZ" dirty="0"/>
          </a:p>
          <a:p>
            <a:r>
              <a:rPr lang="cs-CZ" dirty="0"/>
              <a:t>Pomáhají při vyhodnocování i vedení </a:t>
            </a:r>
            <a:r>
              <a:rPr lang="cs-CZ" dirty="0" smtClean="0"/>
              <a:t>tréninku</a:t>
            </a:r>
            <a:endParaRPr lang="cs-CZ" dirty="0"/>
          </a:p>
          <a:p>
            <a:pPr lvl="2"/>
            <a:r>
              <a:rPr lang="cs-CZ" dirty="0"/>
              <a:t>Složení těla</a:t>
            </a:r>
          </a:p>
          <a:p>
            <a:pPr lvl="2"/>
            <a:r>
              <a:rPr lang="cs-CZ" dirty="0"/>
              <a:t>Tělesná zátěž</a:t>
            </a:r>
          </a:p>
          <a:p>
            <a:pPr lvl="2"/>
            <a:r>
              <a:rPr lang="cs-CZ" dirty="0"/>
              <a:t>Uražená vzdálenost</a:t>
            </a:r>
          </a:p>
          <a:p>
            <a:pPr lvl="2"/>
            <a:r>
              <a:rPr lang="cs-CZ" dirty="0"/>
              <a:t>Rozbor techniky na videu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6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109728" indent="0">
              <a:buNone/>
            </a:pPr>
            <a:r>
              <a:rPr lang="cs-CZ" dirty="0"/>
              <a:t>Před </a:t>
            </a:r>
            <a:r>
              <a:rPr lang="cs-CZ" dirty="0" smtClean="0"/>
              <a:t>zahájením</a:t>
            </a:r>
          </a:p>
          <a:p>
            <a:r>
              <a:rPr lang="cs-CZ" dirty="0">
                <a:hlinkClick r:id="rId2"/>
              </a:rPr>
              <a:t>https://www.youtube.com/watch?v=SubdKtK3F5I</a:t>
            </a:r>
            <a:endParaRPr lang="cs-CZ" dirty="0"/>
          </a:p>
          <a:p>
            <a:pPr marL="109728" indent="0">
              <a:buNone/>
            </a:pPr>
            <a:r>
              <a:rPr lang="cs-CZ" dirty="0"/>
              <a:t>Využití nejrozšířenější verze</a:t>
            </a:r>
          </a:p>
          <a:p>
            <a:r>
              <a:rPr lang="cs-CZ" dirty="0">
                <a:hlinkClick r:id="rId3"/>
              </a:rPr>
              <a:t>https://www.youtube.com/watch?v=5z29XDUN_xQ</a:t>
            </a:r>
            <a:endParaRPr lang="cs-CZ" dirty="0"/>
          </a:p>
          <a:p>
            <a:pPr marL="109728" indent="0">
              <a:buNone/>
            </a:pPr>
            <a:r>
              <a:rPr lang="cs-CZ" dirty="0" smtClean="0"/>
              <a:t>Český volejbalový svaz</a:t>
            </a:r>
          </a:p>
          <a:p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www.cvf.cz/datavolley.php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</a:t>
            </a:r>
            <a:r>
              <a:rPr lang="cs-CZ" dirty="0" err="1" smtClean="0"/>
              <a:t>volley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049328" cy="9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9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95936" y="1481328"/>
            <a:ext cx="4690864" cy="4525963"/>
          </a:xfrm>
        </p:spPr>
        <p:txBody>
          <a:bodyPr>
            <a:normAutofit lnSpcReduction="10000"/>
          </a:bodyPr>
          <a:lstStyle/>
          <a:p>
            <a:pPr marL="342900" lvl="1">
              <a:buClr>
                <a:schemeClr val="accent1"/>
              </a:buClr>
            </a:pPr>
            <a:r>
              <a:rPr lang="cs-CZ" dirty="0"/>
              <a:t>Vhodné pro mobilní zařízení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Okamžitá zpětná vazba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Porovnávání dvou videí paralelně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Vhodné pro trenéry, fyzioterapeuty a samotné hráče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Okamžitá zpětná vazba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Kreslení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Vyznačování úhlů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Zastavování a zpomalování videa</a:t>
            </a:r>
          </a:p>
          <a:p>
            <a:pPr marL="342900" lvl="1">
              <a:buClr>
                <a:schemeClr val="accent1"/>
              </a:buClr>
            </a:pPr>
            <a:r>
              <a:rPr lang="cs-CZ" dirty="0"/>
              <a:t>Výstup v podobě grafu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Příklady programů pro analýzu pomocí videa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84482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Motion</a:t>
            </a:r>
            <a:r>
              <a:rPr lang="cs-CZ" dirty="0"/>
              <a:t> 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Ubersense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Hawk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PlaySight</a:t>
            </a:r>
            <a:r>
              <a:rPr lang="cs-CZ" dirty="0"/>
              <a:t> </a:t>
            </a:r>
            <a:r>
              <a:rPr lang="cs-CZ" dirty="0" err="1"/>
              <a:t>SmartCourt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Performa</a:t>
            </a:r>
            <a:r>
              <a:rPr lang="cs-CZ" dirty="0"/>
              <a:t> </a:t>
            </a:r>
            <a:r>
              <a:rPr lang="cs-CZ" dirty="0" err="1"/>
              <a:t>sports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Quintic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Ubersense</a:t>
            </a:r>
            <a:r>
              <a:rPr lang="cs-CZ" dirty="0"/>
              <a:t> (zdarma)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42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3" y="1481138"/>
            <a:ext cx="767509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08" y="1481138"/>
            <a:ext cx="740678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80" y="1481138"/>
            <a:ext cx="711604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47" y="1481138"/>
            <a:ext cx="673310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14" y="1481138"/>
            <a:ext cx="6119971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3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Coach´s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29" y="1481138"/>
            <a:ext cx="6881942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8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10082</TotalTime>
  <Words>267</Words>
  <Application>Microsoft Office PowerPoint</Application>
  <PresentationFormat>Předvádění na obrazovce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Shluk</vt:lpstr>
      <vt:lpstr>Digitální technologie využívané pro trénink a vyhodnocování techniky a výkonu</vt:lpstr>
      <vt:lpstr>Prezentace aplikace PowerPoint</vt:lpstr>
      <vt:lpstr>Příklady programů pro analýzu pomocí videa</vt:lpstr>
      <vt:lpstr>Coach´s eye</vt:lpstr>
      <vt:lpstr>Coach´s eye</vt:lpstr>
      <vt:lpstr>Coach´s eye</vt:lpstr>
      <vt:lpstr>Coach´s eye</vt:lpstr>
      <vt:lpstr>Coach´s eye</vt:lpstr>
      <vt:lpstr>Coach´s eye</vt:lpstr>
      <vt:lpstr>Coach´s eye</vt:lpstr>
      <vt:lpstr>Coach´s eye</vt:lpstr>
      <vt:lpstr>Prezentace aplikace PowerPoint</vt:lpstr>
      <vt:lpstr>Dartfish</vt:lpstr>
      <vt:lpstr>Dartfish </vt:lpstr>
      <vt:lpstr>Prezentace aplikace PowerPoint</vt:lpstr>
      <vt:lpstr>Prezentace aplikace PowerPoint</vt:lpstr>
      <vt:lpstr>Uplatnění v TV</vt:lpstr>
      <vt:lpstr>Data volley</vt:lpstr>
      <vt:lpstr>Prezentace aplikace PowerPoint</vt:lpstr>
      <vt:lpstr>Data volley</vt:lpstr>
    </vt:vector>
  </TitlesOfParts>
  <Company>Farot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Maruška</cp:lastModifiedBy>
  <cp:revision>28</cp:revision>
  <dcterms:created xsi:type="dcterms:W3CDTF">2015-12-08T06:53:19Z</dcterms:created>
  <dcterms:modified xsi:type="dcterms:W3CDTF">2015-12-10T22:55:47Z</dcterms:modified>
</cp:coreProperties>
</file>