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5" r:id="rId8"/>
    <p:sldId id="276" r:id="rId9"/>
    <p:sldId id="262" r:id="rId10"/>
    <p:sldId id="274" r:id="rId11"/>
    <p:sldId id="263" r:id="rId12"/>
    <p:sldId id="264" r:id="rId13"/>
    <p:sldId id="265" r:id="rId14"/>
    <p:sldId id="273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7" r:id="rId2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eg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jpeg"/></Relationships>
</file>

<file path=ppt/diagrams/_rels/data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fotbalovy-zebricek.cz/testy.html" TargetMode="External"/><Relationship Id="rId3" Type="http://schemas.openxmlformats.org/officeDocument/2006/relationships/hyperlink" Target="http://www.takingaiim.com/2010/07/facebook-privacy-still-off-balance.html" TargetMode="External"/><Relationship Id="rId7" Type="http://schemas.openxmlformats.org/officeDocument/2006/relationships/hyperlink" Target="http://cie-plzen.cz/index.php/en/project-solutions/ergonomie-poradenstvi/ergonomie-a-rizeni-vyroby" TargetMode="External"/><Relationship Id="rId2" Type="http://schemas.openxmlformats.org/officeDocument/2006/relationships/hyperlink" Target="https://publi.cz/books/148/04.html" TargetMode="External"/><Relationship Id="rId1" Type="http://schemas.openxmlformats.org/officeDocument/2006/relationships/hyperlink" Target="http://www.fysiomed.cz/zdravotnicka-technika/diagnostika/gamma-dynamograficka-plosina/" TargetMode="External"/><Relationship Id="rId6" Type="http://schemas.openxmlformats.org/officeDocument/2006/relationships/hyperlink" Target="http://web.ftvs.cuni.cz/katedry/kin/labor.php" TargetMode="External"/><Relationship Id="rId5" Type="http://schemas.openxmlformats.org/officeDocument/2006/relationships/hyperlink" Target="http://is.muni.cz/elportal/estud/fsps/js09/sylabus/web/pdf/6.1.1.4._Koordinace.pdf" TargetMode="External"/><Relationship Id="rId4" Type="http://schemas.openxmlformats.org/officeDocument/2006/relationships/hyperlink" Target="http://pixshark.com/equilibrista-vector.htm" TargetMode="External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eg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jpeg"/></Relationships>
</file>

<file path=ppt/diagrams/_rels/drawing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fotbalovy-zebricek.cz/testy.html" TargetMode="External"/><Relationship Id="rId3" Type="http://schemas.openxmlformats.org/officeDocument/2006/relationships/hyperlink" Target="http://www.takingaiim.com/2010/07/facebook-privacy-still-off-balance.html" TargetMode="External"/><Relationship Id="rId7" Type="http://schemas.openxmlformats.org/officeDocument/2006/relationships/hyperlink" Target="http://cie-plzen.cz/index.php/en/project-solutions/ergonomie-poradenstvi/ergonomie-a-rizeni-vyroby" TargetMode="External"/><Relationship Id="rId2" Type="http://schemas.openxmlformats.org/officeDocument/2006/relationships/hyperlink" Target="https://publi.cz/books/148/04.html" TargetMode="External"/><Relationship Id="rId1" Type="http://schemas.openxmlformats.org/officeDocument/2006/relationships/hyperlink" Target="http://www.fysiomed.cz/zdravotnicka-technika/diagnostika/gamma-dynamograficka-plosina/" TargetMode="External"/><Relationship Id="rId6" Type="http://schemas.openxmlformats.org/officeDocument/2006/relationships/hyperlink" Target="http://web.ftvs.cuni.cz/katedry/kin/labor.php" TargetMode="External"/><Relationship Id="rId5" Type="http://schemas.openxmlformats.org/officeDocument/2006/relationships/hyperlink" Target="http://is.muni.cz/elportal/estud/fsps/js09/sylabus/web/pdf/6.1.1.4._Koordinace.pdf" TargetMode="External"/><Relationship Id="rId4" Type="http://schemas.openxmlformats.org/officeDocument/2006/relationships/hyperlink" Target="http://pixshark.com/equilibrista-vector.htm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C36C59C-C19B-4922-9B66-D8946E6BE9EA}" type="doc">
      <dgm:prSet loTypeId="urn:microsoft.com/office/officeart/2005/8/layout/vList2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cs-CZ"/>
        </a:p>
      </dgm:t>
    </dgm:pt>
    <dgm:pt modelId="{AF456201-64D9-46E5-9A43-F0EEE119D919}">
      <dgm:prSet/>
      <dgm:spPr/>
      <dgm:t>
        <a:bodyPr/>
        <a:lstStyle/>
        <a:p>
          <a:pPr rtl="0"/>
          <a:r>
            <a:rPr lang="cs-CZ" baseline="0" dirty="0" smtClean="0"/>
            <a:t>TESTOVÁNÍ KOORDINAČNÍCH SCHOPNOSTÍ A OBRATNOSTI</a:t>
          </a:r>
          <a:endParaRPr lang="cs-CZ" baseline="0" dirty="0"/>
        </a:p>
      </dgm:t>
    </dgm:pt>
    <dgm:pt modelId="{2319A89B-2843-403A-B8A2-C804B241DBE2}" type="parTrans" cxnId="{8EF8EBCF-7B25-4738-99F7-10B86D12E06F}">
      <dgm:prSet/>
      <dgm:spPr/>
      <dgm:t>
        <a:bodyPr/>
        <a:lstStyle/>
        <a:p>
          <a:endParaRPr lang="cs-CZ"/>
        </a:p>
      </dgm:t>
    </dgm:pt>
    <dgm:pt modelId="{1157C660-C61E-4187-9B19-099988B23B87}" type="sibTrans" cxnId="{8EF8EBCF-7B25-4738-99F7-10B86D12E06F}">
      <dgm:prSet/>
      <dgm:spPr/>
      <dgm:t>
        <a:bodyPr/>
        <a:lstStyle/>
        <a:p>
          <a:endParaRPr lang="cs-CZ"/>
        </a:p>
      </dgm:t>
    </dgm:pt>
    <dgm:pt modelId="{847436BA-0929-412F-B218-F40C174E19E4}" type="pres">
      <dgm:prSet presAssocID="{CC36C59C-C19B-4922-9B66-D8946E6BE9EA}" presName="linear" presStyleCnt="0">
        <dgm:presLayoutVars>
          <dgm:animLvl val="lvl"/>
          <dgm:resizeHandles val="exact"/>
        </dgm:presLayoutVars>
      </dgm:prSet>
      <dgm:spPr/>
    </dgm:pt>
    <dgm:pt modelId="{4D523047-189F-484D-AA5B-BE17E36302E9}" type="pres">
      <dgm:prSet presAssocID="{AF456201-64D9-46E5-9A43-F0EEE119D919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8EF8EBCF-7B25-4738-99F7-10B86D12E06F}" srcId="{CC36C59C-C19B-4922-9B66-D8946E6BE9EA}" destId="{AF456201-64D9-46E5-9A43-F0EEE119D919}" srcOrd="0" destOrd="0" parTransId="{2319A89B-2843-403A-B8A2-C804B241DBE2}" sibTransId="{1157C660-C61E-4187-9B19-099988B23B87}"/>
    <dgm:cxn modelId="{C2745FC4-846E-4A37-A1E0-36A72A4EE0FC}" type="presOf" srcId="{AF456201-64D9-46E5-9A43-F0EEE119D919}" destId="{4D523047-189F-484D-AA5B-BE17E36302E9}" srcOrd="0" destOrd="0" presId="urn:microsoft.com/office/officeart/2005/8/layout/vList2"/>
    <dgm:cxn modelId="{89EAF395-2502-49B5-AEAD-F43494A4CA05}" type="presOf" srcId="{CC36C59C-C19B-4922-9B66-D8946E6BE9EA}" destId="{847436BA-0929-412F-B218-F40C174E19E4}" srcOrd="0" destOrd="0" presId="urn:microsoft.com/office/officeart/2005/8/layout/vList2"/>
    <dgm:cxn modelId="{770B2665-9FEC-4905-A2B7-51C1D12CDC28}" type="presParOf" srcId="{847436BA-0929-412F-B218-F40C174E19E4}" destId="{4D523047-189F-484D-AA5B-BE17E36302E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C39FD08-BEB1-412E-BEDE-FF0BA3AA509E}" type="doc">
      <dgm:prSet loTypeId="urn:microsoft.com/office/officeart/2005/8/layout/cycle2" loCatId="cycle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cs-CZ"/>
        </a:p>
      </dgm:t>
    </dgm:pt>
    <dgm:pt modelId="{384E1341-11A4-4384-BCA4-FC19C92916E3}">
      <dgm:prSet custT="1"/>
      <dgm:spPr/>
      <dgm:t>
        <a:bodyPr/>
        <a:lstStyle/>
        <a:p>
          <a:pPr rtl="0"/>
          <a:r>
            <a:rPr lang="cs-CZ" sz="1000" baseline="0" dirty="0" smtClean="0"/>
            <a:t>REAKČNÍ</a:t>
          </a:r>
          <a:endParaRPr lang="cs-CZ" sz="1000" dirty="0"/>
        </a:p>
      </dgm:t>
    </dgm:pt>
    <dgm:pt modelId="{0238075E-C4B1-4261-A2FA-BEB8F1E8F748}" type="parTrans" cxnId="{30A584DB-8477-48BC-887E-53DE9446AF54}">
      <dgm:prSet/>
      <dgm:spPr/>
      <dgm:t>
        <a:bodyPr/>
        <a:lstStyle/>
        <a:p>
          <a:endParaRPr lang="cs-CZ"/>
        </a:p>
      </dgm:t>
    </dgm:pt>
    <dgm:pt modelId="{F4E95019-18BF-43C5-AEEE-D716BABC9246}" type="sibTrans" cxnId="{30A584DB-8477-48BC-887E-53DE9446AF54}">
      <dgm:prSet/>
      <dgm:spPr/>
      <dgm:t>
        <a:bodyPr/>
        <a:lstStyle/>
        <a:p>
          <a:endParaRPr lang="cs-CZ"/>
        </a:p>
      </dgm:t>
    </dgm:pt>
    <dgm:pt modelId="{BC359998-D76C-478C-A452-8754A9623B9B}">
      <dgm:prSet custT="1"/>
      <dgm:spPr/>
      <dgm:t>
        <a:bodyPr/>
        <a:lstStyle/>
        <a:p>
          <a:pPr rtl="0"/>
          <a:r>
            <a:rPr lang="cs-CZ" sz="900" baseline="0" dirty="0" smtClean="0"/>
            <a:t>ROVNOVÁŽNÉ</a:t>
          </a:r>
          <a:endParaRPr lang="cs-CZ" sz="900" baseline="0" dirty="0"/>
        </a:p>
      </dgm:t>
    </dgm:pt>
    <dgm:pt modelId="{36D2D9BB-E539-471E-AABA-F432E6D9B342}" type="parTrans" cxnId="{AD116644-D36F-4ADA-B039-903F8ACB24FB}">
      <dgm:prSet/>
      <dgm:spPr/>
      <dgm:t>
        <a:bodyPr/>
        <a:lstStyle/>
        <a:p>
          <a:endParaRPr lang="cs-CZ"/>
        </a:p>
      </dgm:t>
    </dgm:pt>
    <dgm:pt modelId="{424081CA-F6AC-4CF0-8F23-429175DD2349}" type="sibTrans" cxnId="{AD116644-D36F-4ADA-B039-903F8ACB24FB}">
      <dgm:prSet/>
      <dgm:spPr/>
      <dgm:t>
        <a:bodyPr/>
        <a:lstStyle/>
        <a:p>
          <a:endParaRPr lang="cs-CZ"/>
        </a:p>
      </dgm:t>
    </dgm:pt>
    <dgm:pt modelId="{6B2E7D9E-9F3B-4B59-9090-E79DDBBAADF6}">
      <dgm:prSet/>
      <dgm:spPr/>
      <dgm:t>
        <a:bodyPr/>
        <a:lstStyle/>
        <a:p>
          <a:pPr rtl="0"/>
          <a:r>
            <a:rPr lang="cs-CZ" baseline="0" dirty="0" smtClean="0"/>
            <a:t>RYTMICKÁ</a:t>
          </a:r>
          <a:endParaRPr lang="cs-CZ" dirty="0"/>
        </a:p>
      </dgm:t>
    </dgm:pt>
    <dgm:pt modelId="{2A6667B6-B5E4-4EA7-9723-72F408F9A776}" type="parTrans" cxnId="{0E4DB6C2-EDA1-4681-A099-AEFBAE14ED09}">
      <dgm:prSet/>
      <dgm:spPr/>
      <dgm:t>
        <a:bodyPr/>
        <a:lstStyle/>
        <a:p>
          <a:endParaRPr lang="cs-CZ"/>
        </a:p>
      </dgm:t>
    </dgm:pt>
    <dgm:pt modelId="{DD88AC50-42EB-4AB6-9C9A-93F47DF50F27}" type="sibTrans" cxnId="{0E4DB6C2-EDA1-4681-A099-AEFBAE14ED09}">
      <dgm:prSet/>
      <dgm:spPr/>
      <dgm:t>
        <a:bodyPr/>
        <a:lstStyle/>
        <a:p>
          <a:endParaRPr lang="cs-CZ"/>
        </a:p>
      </dgm:t>
    </dgm:pt>
    <dgm:pt modelId="{91F8BCEA-3CB5-400C-86AB-2436800B60C8}">
      <dgm:prSet/>
      <dgm:spPr/>
      <dgm:t>
        <a:bodyPr/>
        <a:lstStyle/>
        <a:p>
          <a:pPr rtl="0"/>
          <a:r>
            <a:rPr lang="cs-CZ" baseline="0" dirty="0" smtClean="0"/>
            <a:t>ORIENTAČNÍ</a:t>
          </a:r>
          <a:endParaRPr lang="cs-CZ" dirty="0"/>
        </a:p>
      </dgm:t>
    </dgm:pt>
    <dgm:pt modelId="{DE9AD6B7-E50C-4EBB-B616-464C9236C3DA}" type="parTrans" cxnId="{7873B1FE-F544-480A-B3E9-203BE78B0897}">
      <dgm:prSet/>
      <dgm:spPr/>
      <dgm:t>
        <a:bodyPr/>
        <a:lstStyle/>
        <a:p>
          <a:endParaRPr lang="cs-CZ"/>
        </a:p>
      </dgm:t>
    </dgm:pt>
    <dgm:pt modelId="{4D2E6EFA-907C-4EAC-BEAE-B92D83AF0E29}" type="sibTrans" cxnId="{7873B1FE-F544-480A-B3E9-203BE78B0897}">
      <dgm:prSet/>
      <dgm:spPr/>
      <dgm:t>
        <a:bodyPr/>
        <a:lstStyle/>
        <a:p>
          <a:endParaRPr lang="cs-CZ"/>
        </a:p>
      </dgm:t>
    </dgm:pt>
    <dgm:pt modelId="{464AC3F1-9399-48C0-B79A-0F4B4F82CBAA}">
      <dgm:prSet custT="1"/>
      <dgm:spPr/>
      <dgm:t>
        <a:bodyPr/>
        <a:lstStyle/>
        <a:p>
          <a:pPr rtl="0"/>
          <a:r>
            <a:rPr lang="cs-CZ" sz="900" baseline="0" dirty="0" smtClean="0"/>
            <a:t>KINESTETICKO-DIFERENCIAČNÍ</a:t>
          </a:r>
          <a:endParaRPr lang="cs-CZ" sz="900" dirty="0"/>
        </a:p>
      </dgm:t>
    </dgm:pt>
    <dgm:pt modelId="{70C34A82-BD7F-41B8-8321-7C716FE5FD7C}" type="parTrans" cxnId="{82C86E08-4894-4DFF-B9F0-4D7BAB3B98ED}">
      <dgm:prSet/>
      <dgm:spPr/>
      <dgm:t>
        <a:bodyPr/>
        <a:lstStyle/>
        <a:p>
          <a:endParaRPr lang="cs-CZ"/>
        </a:p>
      </dgm:t>
    </dgm:pt>
    <dgm:pt modelId="{95F36741-12EB-4AE7-BB76-BDB78F316C94}" type="sibTrans" cxnId="{82C86E08-4894-4DFF-B9F0-4D7BAB3B98ED}">
      <dgm:prSet/>
      <dgm:spPr/>
      <dgm:t>
        <a:bodyPr/>
        <a:lstStyle/>
        <a:p>
          <a:endParaRPr lang="cs-CZ"/>
        </a:p>
      </dgm:t>
    </dgm:pt>
    <dgm:pt modelId="{B93B0DB1-CA6F-4AFB-84B6-6352B25A2ABD}">
      <dgm:prSet custT="1"/>
      <dgm:spPr/>
      <dgm:t>
        <a:bodyPr/>
        <a:lstStyle/>
        <a:p>
          <a:pPr rtl="0"/>
          <a:r>
            <a:rPr lang="cs-CZ" sz="1000" baseline="0" dirty="0" smtClean="0"/>
            <a:t>SDRUŽOVÁNÍ</a:t>
          </a:r>
          <a:endParaRPr lang="cs-CZ" sz="1000" dirty="0"/>
        </a:p>
      </dgm:t>
    </dgm:pt>
    <dgm:pt modelId="{4A759E6F-0444-44E7-9D2A-E3AC37CE9229}" type="parTrans" cxnId="{F796F950-602B-4A79-98C2-1DDFD3AE583A}">
      <dgm:prSet/>
      <dgm:spPr/>
      <dgm:t>
        <a:bodyPr/>
        <a:lstStyle/>
        <a:p>
          <a:endParaRPr lang="cs-CZ"/>
        </a:p>
      </dgm:t>
    </dgm:pt>
    <dgm:pt modelId="{574482BA-D64B-443D-ADF7-2A29879DB0CD}" type="sibTrans" cxnId="{F796F950-602B-4A79-98C2-1DDFD3AE583A}">
      <dgm:prSet/>
      <dgm:spPr/>
      <dgm:t>
        <a:bodyPr/>
        <a:lstStyle/>
        <a:p>
          <a:endParaRPr lang="cs-CZ"/>
        </a:p>
      </dgm:t>
    </dgm:pt>
    <dgm:pt modelId="{A80138B2-16CB-4205-A536-DC025C5EA405}">
      <dgm:prSet custT="1"/>
      <dgm:spPr/>
      <dgm:t>
        <a:bodyPr/>
        <a:lstStyle/>
        <a:p>
          <a:pPr rtl="0"/>
          <a:r>
            <a:rPr lang="cs-CZ" sz="1050" baseline="0" dirty="0" smtClean="0"/>
            <a:t>PŘESTAVBY</a:t>
          </a:r>
          <a:endParaRPr lang="cs-CZ" sz="1050" baseline="0" dirty="0"/>
        </a:p>
      </dgm:t>
    </dgm:pt>
    <dgm:pt modelId="{BC9436F8-1C53-40C8-A412-139BAEC791C7}" type="parTrans" cxnId="{C1B5D6FE-F2D8-4FD3-AACA-E9BBBB33ADAC}">
      <dgm:prSet/>
      <dgm:spPr/>
      <dgm:t>
        <a:bodyPr/>
        <a:lstStyle/>
        <a:p>
          <a:endParaRPr lang="cs-CZ"/>
        </a:p>
      </dgm:t>
    </dgm:pt>
    <dgm:pt modelId="{1159ACDF-5A3E-4B92-AB7C-EA2B3B2DC52A}" type="sibTrans" cxnId="{C1B5D6FE-F2D8-4FD3-AACA-E9BBBB33ADAC}">
      <dgm:prSet/>
      <dgm:spPr/>
      <dgm:t>
        <a:bodyPr/>
        <a:lstStyle/>
        <a:p>
          <a:endParaRPr lang="cs-CZ"/>
        </a:p>
      </dgm:t>
    </dgm:pt>
    <dgm:pt modelId="{00AFD770-87FC-4BFA-B380-37CC048D6119}" type="pres">
      <dgm:prSet presAssocID="{5C39FD08-BEB1-412E-BEDE-FF0BA3AA509E}" presName="cycle" presStyleCnt="0">
        <dgm:presLayoutVars>
          <dgm:dir/>
          <dgm:resizeHandles val="exact"/>
        </dgm:presLayoutVars>
      </dgm:prSet>
      <dgm:spPr/>
    </dgm:pt>
    <dgm:pt modelId="{311BD3B8-E68D-4B9F-B43F-368B802D07E9}" type="pres">
      <dgm:prSet presAssocID="{384E1341-11A4-4384-BCA4-FC19C92916E3}" presName="node" presStyleLbl="node1" presStyleIdx="0" presStyleCnt="7">
        <dgm:presLayoutVars>
          <dgm:bulletEnabled val="1"/>
        </dgm:presLayoutVars>
      </dgm:prSet>
      <dgm:spPr/>
    </dgm:pt>
    <dgm:pt modelId="{8160014C-F4E6-4044-A5D1-3F858AAF0AC0}" type="pres">
      <dgm:prSet presAssocID="{F4E95019-18BF-43C5-AEEE-D716BABC9246}" presName="sibTrans" presStyleLbl="sibTrans2D1" presStyleIdx="0" presStyleCnt="7"/>
      <dgm:spPr/>
    </dgm:pt>
    <dgm:pt modelId="{FFD54395-0AEA-4087-BD0D-25C5535448AE}" type="pres">
      <dgm:prSet presAssocID="{F4E95019-18BF-43C5-AEEE-D716BABC9246}" presName="connectorText" presStyleLbl="sibTrans2D1" presStyleIdx="0" presStyleCnt="7"/>
      <dgm:spPr/>
    </dgm:pt>
    <dgm:pt modelId="{DD3E270C-2989-4DC6-B700-7E47C86A3F75}" type="pres">
      <dgm:prSet presAssocID="{BC359998-D76C-478C-A452-8754A9623B9B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7F50F856-F3F2-4339-8C95-F9F6C927F76D}" type="pres">
      <dgm:prSet presAssocID="{424081CA-F6AC-4CF0-8F23-429175DD2349}" presName="sibTrans" presStyleLbl="sibTrans2D1" presStyleIdx="1" presStyleCnt="7"/>
      <dgm:spPr/>
    </dgm:pt>
    <dgm:pt modelId="{9BD2F0FA-629D-4F0D-988E-F7B44104319D}" type="pres">
      <dgm:prSet presAssocID="{424081CA-F6AC-4CF0-8F23-429175DD2349}" presName="connectorText" presStyleLbl="sibTrans2D1" presStyleIdx="1" presStyleCnt="7"/>
      <dgm:spPr/>
    </dgm:pt>
    <dgm:pt modelId="{1DACBF73-76B0-4C3B-BA3B-7B9C17AFE6C9}" type="pres">
      <dgm:prSet presAssocID="{6B2E7D9E-9F3B-4B59-9090-E79DDBBAADF6}" presName="node" presStyleLbl="node1" presStyleIdx="2" presStyleCnt="7">
        <dgm:presLayoutVars>
          <dgm:bulletEnabled val="1"/>
        </dgm:presLayoutVars>
      </dgm:prSet>
      <dgm:spPr/>
    </dgm:pt>
    <dgm:pt modelId="{8174F02C-D035-4FBA-838A-0557D6B342E4}" type="pres">
      <dgm:prSet presAssocID="{DD88AC50-42EB-4AB6-9C9A-93F47DF50F27}" presName="sibTrans" presStyleLbl="sibTrans2D1" presStyleIdx="2" presStyleCnt="7"/>
      <dgm:spPr/>
    </dgm:pt>
    <dgm:pt modelId="{B0570BBA-76C3-4645-A2AC-9984EED2E1CB}" type="pres">
      <dgm:prSet presAssocID="{DD88AC50-42EB-4AB6-9C9A-93F47DF50F27}" presName="connectorText" presStyleLbl="sibTrans2D1" presStyleIdx="2" presStyleCnt="7"/>
      <dgm:spPr/>
    </dgm:pt>
    <dgm:pt modelId="{0AB23B21-1B13-46F8-9D32-69631FF4EE4E}" type="pres">
      <dgm:prSet presAssocID="{91F8BCEA-3CB5-400C-86AB-2436800B60C8}" presName="node" presStyleLbl="node1" presStyleIdx="3" presStyleCnt="7">
        <dgm:presLayoutVars>
          <dgm:bulletEnabled val="1"/>
        </dgm:presLayoutVars>
      </dgm:prSet>
      <dgm:spPr/>
    </dgm:pt>
    <dgm:pt modelId="{5296FBAA-A11D-4A2F-8D03-60FB999D0A79}" type="pres">
      <dgm:prSet presAssocID="{4D2E6EFA-907C-4EAC-BEAE-B92D83AF0E29}" presName="sibTrans" presStyleLbl="sibTrans2D1" presStyleIdx="3" presStyleCnt="7"/>
      <dgm:spPr/>
    </dgm:pt>
    <dgm:pt modelId="{4F33B613-153E-4D31-9E7D-A3A47F8CC1F0}" type="pres">
      <dgm:prSet presAssocID="{4D2E6EFA-907C-4EAC-BEAE-B92D83AF0E29}" presName="connectorText" presStyleLbl="sibTrans2D1" presStyleIdx="3" presStyleCnt="7"/>
      <dgm:spPr/>
    </dgm:pt>
    <dgm:pt modelId="{5024AB91-9724-4E8E-B629-AFC40DA14B7F}" type="pres">
      <dgm:prSet presAssocID="{464AC3F1-9399-48C0-B79A-0F4B4F82CBAA}" presName="node" presStyleLbl="node1" presStyleIdx="4" presStyleCnt="7">
        <dgm:presLayoutVars>
          <dgm:bulletEnabled val="1"/>
        </dgm:presLayoutVars>
      </dgm:prSet>
      <dgm:spPr/>
    </dgm:pt>
    <dgm:pt modelId="{8A4D6ED0-2406-42D0-9A7B-0D55CE65711D}" type="pres">
      <dgm:prSet presAssocID="{95F36741-12EB-4AE7-BB76-BDB78F316C94}" presName="sibTrans" presStyleLbl="sibTrans2D1" presStyleIdx="4" presStyleCnt="7"/>
      <dgm:spPr/>
    </dgm:pt>
    <dgm:pt modelId="{09995D68-2469-4694-B041-CD4AAA66BE4D}" type="pres">
      <dgm:prSet presAssocID="{95F36741-12EB-4AE7-BB76-BDB78F316C94}" presName="connectorText" presStyleLbl="sibTrans2D1" presStyleIdx="4" presStyleCnt="7"/>
      <dgm:spPr/>
    </dgm:pt>
    <dgm:pt modelId="{AB12550D-5AF7-459A-864D-E94997630F86}" type="pres">
      <dgm:prSet presAssocID="{B93B0DB1-CA6F-4AFB-84B6-6352B25A2ABD}" presName="node" presStyleLbl="node1" presStyleIdx="5" presStyleCnt="7">
        <dgm:presLayoutVars>
          <dgm:bulletEnabled val="1"/>
        </dgm:presLayoutVars>
      </dgm:prSet>
      <dgm:spPr/>
    </dgm:pt>
    <dgm:pt modelId="{CB88A5DF-C743-4CCE-B3AF-17F4BF8982E1}" type="pres">
      <dgm:prSet presAssocID="{574482BA-D64B-443D-ADF7-2A29879DB0CD}" presName="sibTrans" presStyleLbl="sibTrans2D1" presStyleIdx="5" presStyleCnt="7"/>
      <dgm:spPr/>
    </dgm:pt>
    <dgm:pt modelId="{0F0268BB-A86A-4263-9734-394712626AC3}" type="pres">
      <dgm:prSet presAssocID="{574482BA-D64B-443D-ADF7-2A29879DB0CD}" presName="connectorText" presStyleLbl="sibTrans2D1" presStyleIdx="5" presStyleCnt="7"/>
      <dgm:spPr/>
    </dgm:pt>
    <dgm:pt modelId="{EDB44EBC-4D24-43E2-90B7-2C80711C5F0D}" type="pres">
      <dgm:prSet presAssocID="{A80138B2-16CB-4205-A536-DC025C5EA405}" presName="node" presStyleLbl="node1" presStyleIdx="6" presStyleCnt="7">
        <dgm:presLayoutVars>
          <dgm:bulletEnabled val="1"/>
        </dgm:presLayoutVars>
      </dgm:prSet>
      <dgm:spPr/>
    </dgm:pt>
    <dgm:pt modelId="{A8EE5625-A280-4EFA-B1E2-CF130C3D7939}" type="pres">
      <dgm:prSet presAssocID="{1159ACDF-5A3E-4B92-AB7C-EA2B3B2DC52A}" presName="sibTrans" presStyleLbl="sibTrans2D1" presStyleIdx="6" presStyleCnt="7"/>
      <dgm:spPr/>
    </dgm:pt>
    <dgm:pt modelId="{3193C793-75B4-48DD-819F-705270A5A037}" type="pres">
      <dgm:prSet presAssocID="{1159ACDF-5A3E-4B92-AB7C-EA2B3B2DC52A}" presName="connectorText" presStyleLbl="sibTrans2D1" presStyleIdx="6" presStyleCnt="7"/>
      <dgm:spPr/>
    </dgm:pt>
  </dgm:ptLst>
  <dgm:cxnLst>
    <dgm:cxn modelId="{8645DF0B-D41D-4BC7-B360-2550ED5F84F2}" type="presOf" srcId="{BC359998-D76C-478C-A452-8754A9623B9B}" destId="{DD3E270C-2989-4DC6-B700-7E47C86A3F75}" srcOrd="0" destOrd="0" presId="urn:microsoft.com/office/officeart/2005/8/layout/cycle2"/>
    <dgm:cxn modelId="{7873B1FE-F544-480A-B3E9-203BE78B0897}" srcId="{5C39FD08-BEB1-412E-BEDE-FF0BA3AA509E}" destId="{91F8BCEA-3CB5-400C-86AB-2436800B60C8}" srcOrd="3" destOrd="0" parTransId="{DE9AD6B7-E50C-4EBB-B616-464C9236C3DA}" sibTransId="{4D2E6EFA-907C-4EAC-BEAE-B92D83AF0E29}"/>
    <dgm:cxn modelId="{5E6916B6-0F01-4DAE-AE88-DEC5CD7B52C1}" type="presOf" srcId="{6B2E7D9E-9F3B-4B59-9090-E79DDBBAADF6}" destId="{1DACBF73-76B0-4C3B-BA3B-7B9C17AFE6C9}" srcOrd="0" destOrd="0" presId="urn:microsoft.com/office/officeart/2005/8/layout/cycle2"/>
    <dgm:cxn modelId="{71A4597C-01CD-46DC-83F8-A5A1F37B9D44}" type="presOf" srcId="{5C39FD08-BEB1-412E-BEDE-FF0BA3AA509E}" destId="{00AFD770-87FC-4BFA-B380-37CC048D6119}" srcOrd="0" destOrd="0" presId="urn:microsoft.com/office/officeart/2005/8/layout/cycle2"/>
    <dgm:cxn modelId="{8F4A2E7B-D442-45DB-A772-CC4264A99373}" type="presOf" srcId="{384E1341-11A4-4384-BCA4-FC19C92916E3}" destId="{311BD3B8-E68D-4B9F-B43F-368B802D07E9}" srcOrd="0" destOrd="0" presId="urn:microsoft.com/office/officeart/2005/8/layout/cycle2"/>
    <dgm:cxn modelId="{681D502F-51DD-484D-A689-E759F239D5A7}" type="presOf" srcId="{574482BA-D64B-443D-ADF7-2A29879DB0CD}" destId="{0F0268BB-A86A-4263-9734-394712626AC3}" srcOrd="1" destOrd="0" presId="urn:microsoft.com/office/officeart/2005/8/layout/cycle2"/>
    <dgm:cxn modelId="{A036943D-BDDD-438C-944A-2416C7EC36E2}" type="presOf" srcId="{A80138B2-16CB-4205-A536-DC025C5EA405}" destId="{EDB44EBC-4D24-43E2-90B7-2C80711C5F0D}" srcOrd="0" destOrd="0" presId="urn:microsoft.com/office/officeart/2005/8/layout/cycle2"/>
    <dgm:cxn modelId="{F107087C-6AFD-46E4-AE12-FFDC19B6DFB7}" type="presOf" srcId="{424081CA-F6AC-4CF0-8F23-429175DD2349}" destId="{9BD2F0FA-629D-4F0D-988E-F7B44104319D}" srcOrd="1" destOrd="0" presId="urn:microsoft.com/office/officeart/2005/8/layout/cycle2"/>
    <dgm:cxn modelId="{F796F950-602B-4A79-98C2-1DDFD3AE583A}" srcId="{5C39FD08-BEB1-412E-BEDE-FF0BA3AA509E}" destId="{B93B0DB1-CA6F-4AFB-84B6-6352B25A2ABD}" srcOrd="5" destOrd="0" parTransId="{4A759E6F-0444-44E7-9D2A-E3AC37CE9229}" sibTransId="{574482BA-D64B-443D-ADF7-2A29879DB0CD}"/>
    <dgm:cxn modelId="{0D57D049-05F6-471C-8970-D0ED04482F1C}" type="presOf" srcId="{424081CA-F6AC-4CF0-8F23-429175DD2349}" destId="{7F50F856-F3F2-4339-8C95-F9F6C927F76D}" srcOrd="0" destOrd="0" presId="urn:microsoft.com/office/officeart/2005/8/layout/cycle2"/>
    <dgm:cxn modelId="{55DFF027-305B-42B8-A825-DFA500F006B5}" type="presOf" srcId="{DD88AC50-42EB-4AB6-9C9A-93F47DF50F27}" destId="{B0570BBA-76C3-4645-A2AC-9984EED2E1CB}" srcOrd="1" destOrd="0" presId="urn:microsoft.com/office/officeart/2005/8/layout/cycle2"/>
    <dgm:cxn modelId="{DA686B25-3CF4-476F-93E7-3A8F2C628CC9}" type="presOf" srcId="{95F36741-12EB-4AE7-BB76-BDB78F316C94}" destId="{8A4D6ED0-2406-42D0-9A7B-0D55CE65711D}" srcOrd="0" destOrd="0" presId="urn:microsoft.com/office/officeart/2005/8/layout/cycle2"/>
    <dgm:cxn modelId="{02262787-9FF4-4650-BC26-AACB980A6A57}" type="presOf" srcId="{DD88AC50-42EB-4AB6-9C9A-93F47DF50F27}" destId="{8174F02C-D035-4FBA-838A-0557D6B342E4}" srcOrd="0" destOrd="0" presId="urn:microsoft.com/office/officeart/2005/8/layout/cycle2"/>
    <dgm:cxn modelId="{0E4DB6C2-EDA1-4681-A099-AEFBAE14ED09}" srcId="{5C39FD08-BEB1-412E-BEDE-FF0BA3AA509E}" destId="{6B2E7D9E-9F3B-4B59-9090-E79DDBBAADF6}" srcOrd="2" destOrd="0" parTransId="{2A6667B6-B5E4-4EA7-9723-72F408F9A776}" sibTransId="{DD88AC50-42EB-4AB6-9C9A-93F47DF50F27}"/>
    <dgm:cxn modelId="{CD4A1E74-D091-4DE4-B756-6F9574F375CA}" type="presOf" srcId="{1159ACDF-5A3E-4B92-AB7C-EA2B3B2DC52A}" destId="{3193C793-75B4-48DD-819F-705270A5A037}" srcOrd="1" destOrd="0" presId="urn:microsoft.com/office/officeart/2005/8/layout/cycle2"/>
    <dgm:cxn modelId="{C1B5D6FE-F2D8-4FD3-AACA-E9BBBB33ADAC}" srcId="{5C39FD08-BEB1-412E-BEDE-FF0BA3AA509E}" destId="{A80138B2-16CB-4205-A536-DC025C5EA405}" srcOrd="6" destOrd="0" parTransId="{BC9436F8-1C53-40C8-A412-139BAEC791C7}" sibTransId="{1159ACDF-5A3E-4B92-AB7C-EA2B3B2DC52A}"/>
    <dgm:cxn modelId="{82C86E08-4894-4DFF-B9F0-4D7BAB3B98ED}" srcId="{5C39FD08-BEB1-412E-BEDE-FF0BA3AA509E}" destId="{464AC3F1-9399-48C0-B79A-0F4B4F82CBAA}" srcOrd="4" destOrd="0" parTransId="{70C34A82-BD7F-41B8-8321-7C716FE5FD7C}" sibTransId="{95F36741-12EB-4AE7-BB76-BDB78F316C94}"/>
    <dgm:cxn modelId="{3C360509-BAC2-4070-B758-988AFD1F90B8}" type="presOf" srcId="{1159ACDF-5A3E-4B92-AB7C-EA2B3B2DC52A}" destId="{A8EE5625-A280-4EFA-B1E2-CF130C3D7939}" srcOrd="0" destOrd="0" presId="urn:microsoft.com/office/officeart/2005/8/layout/cycle2"/>
    <dgm:cxn modelId="{1E4F13A1-493C-45AE-9CEC-2750708C6FD6}" type="presOf" srcId="{4D2E6EFA-907C-4EAC-BEAE-B92D83AF0E29}" destId="{5296FBAA-A11D-4A2F-8D03-60FB999D0A79}" srcOrd="0" destOrd="0" presId="urn:microsoft.com/office/officeart/2005/8/layout/cycle2"/>
    <dgm:cxn modelId="{30A584DB-8477-48BC-887E-53DE9446AF54}" srcId="{5C39FD08-BEB1-412E-BEDE-FF0BA3AA509E}" destId="{384E1341-11A4-4384-BCA4-FC19C92916E3}" srcOrd="0" destOrd="0" parTransId="{0238075E-C4B1-4261-A2FA-BEB8F1E8F748}" sibTransId="{F4E95019-18BF-43C5-AEEE-D716BABC9246}"/>
    <dgm:cxn modelId="{AD116644-D36F-4ADA-B039-903F8ACB24FB}" srcId="{5C39FD08-BEB1-412E-BEDE-FF0BA3AA509E}" destId="{BC359998-D76C-478C-A452-8754A9623B9B}" srcOrd="1" destOrd="0" parTransId="{36D2D9BB-E539-471E-AABA-F432E6D9B342}" sibTransId="{424081CA-F6AC-4CF0-8F23-429175DD2349}"/>
    <dgm:cxn modelId="{F7D26880-881B-45A9-B95F-91F12B2A8D34}" type="presOf" srcId="{574482BA-D64B-443D-ADF7-2A29879DB0CD}" destId="{CB88A5DF-C743-4CCE-B3AF-17F4BF8982E1}" srcOrd="0" destOrd="0" presId="urn:microsoft.com/office/officeart/2005/8/layout/cycle2"/>
    <dgm:cxn modelId="{B0433752-6CA6-43BC-A19A-752BD58126DC}" type="presOf" srcId="{F4E95019-18BF-43C5-AEEE-D716BABC9246}" destId="{FFD54395-0AEA-4087-BD0D-25C5535448AE}" srcOrd="1" destOrd="0" presId="urn:microsoft.com/office/officeart/2005/8/layout/cycle2"/>
    <dgm:cxn modelId="{554C6FCA-5D55-406F-BCDE-8A639B21DB72}" type="presOf" srcId="{F4E95019-18BF-43C5-AEEE-D716BABC9246}" destId="{8160014C-F4E6-4044-A5D1-3F858AAF0AC0}" srcOrd="0" destOrd="0" presId="urn:microsoft.com/office/officeart/2005/8/layout/cycle2"/>
    <dgm:cxn modelId="{4CAFD5EE-AEC9-4A9C-9966-3C09536688FA}" type="presOf" srcId="{B93B0DB1-CA6F-4AFB-84B6-6352B25A2ABD}" destId="{AB12550D-5AF7-459A-864D-E94997630F86}" srcOrd="0" destOrd="0" presId="urn:microsoft.com/office/officeart/2005/8/layout/cycle2"/>
    <dgm:cxn modelId="{6342BEBD-5609-4A0F-BA38-739B45698198}" type="presOf" srcId="{95F36741-12EB-4AE7-BB76-BDB78F316C94}" destId="{09995D68-2469-4694-B041-CD4AAA66BE4D}" srcOrd="1" destOrd="0" presId="urn:microsoft.com/office/officeart/2005/8/layout/cycle2"/>
    <dgm:cxn modelId="{6FE9B5AE-4A97-4490-AC9C-ECB1B363FB5F}" type="presOf" srcId="{464AC3F1-9399-48C0-B79A-0F4B4F82CBAA}" destId="{5024AB91-9724-4E8E-B629-AFC40DA14B7F}" srcOrd="0" destOrd="0" presId="urn:microsoft.com/office/officeart/2005/8/layout/cycle2"/>
    <dgm:cxn modelId="{1F5513E0-0093-4ECE-9C9A-0BE19EE141A5}" type="presOf" srcId="{91F8BCEA-3CB5-400C-86AB-2436800B60C8}" destId="{0AB23B21-1B13-46F8-9D32-69631FF4EE4E}" srcOrd="0" destOrd="0" presId="urn:microsoft.com/office/officeart/2005/8/layout/cycle2"/>
    <dgm:cxn modelId="{F03CC0DB-DFAA-499C-A32D-32126E164B25}" type="presOf" srcId="{4D2E6EFA-907C-4EAC-BEAE-B92D83AF0E29}" destId="{4F33B613-153E-4D31-9E7D-A3A47F8CC1F0}" srcOrd="1" destOrd="0" presId="urn:microsoft.com/office/officeart/2005/8/layout/cycle2"/>
    <dgm:cxn modelId="{B4BAD173-9CD5-4217-920C-FCD13D82E904}" type="presParOf" srcId="{00AFD770-87FC-4BFA-B380-37CC048D6119}" destId="{311BD3B8-E68D-4B9F-B43F-368B802D07E9}" srcOrd="0" destOrd="0" presId="urn:microsoft.com/office/officeart/2005/8/layout/cycle2"/>
    <dgm:cxn modelId="{D8FF761A-04B7-4C33-8353-18032364D7D6}" type="presParOf" srcId="{00AFD770-87FC-4BFA-B380-37CC048D6119}" destId="{8160014C-F4E6-4044-A5D1-3F858AAF0AC0}" srcOrd="1" destOrd="0" presId="urn:microsoft.com/office/officeart/2005/8/layout/cycle2"/>
    <dgm:cxn modelId="{EEDB7E67-EF01-47FE-9B5D-EE5EEBEEE931}" type="presParOf" srcId="{8160014C-F4E6-4044-A5D1-3F858AAF0AC0}" destId="{FFD54395-0AEA-4087-BD0D-25C5535448AE}" srcOrd="0" destOrd="0" presId="urn:microsoft.com/office/officeart/2005/8/layout/cycle2"/>
    <dgm:cxn modelId="{D8514D26-C7C6-4C24-A58B-EECE69250028}" type="presParOf" srcId="{00AFD770-87FC-4BFA-B380-37CC048D6119}" destId="{DD3E270C-2989-4DC6-B700-7E47C86A3F75}" srcOrd="2" destOrd="0" presId="urn:microsoft.com/office/officeart/2005/8/layout/cycle2"/>
    <dgm:cxn modelId="{8F1F7A24-02E6-4EC5-B7A3-8458B5CFF7F9}" type="presParOf" srcId="{00AFD770-87FC-4BFA-B380-37CC048D6119}" destId="{7F50F856-F3F2-4339-8C95-F9F6C927F76D}" srcOrd="3" destOrd="0" presId="urn:microsoft.com/office/officeart/2005/8/layout/cycle2"/>
    <dgm:cxn modelId="{5917D33A-19C3-48BB-B3F5-62E4731DFCA7}" type="presParOf" srcId="{7F50F856-F3F2-4339-8C95-F9F6C927F76D}" destId="{9BD2F0FA-629D-4F0D-988E-F7B44104319D}" srcOrd="0" destOrd="0" presId="urn:microsoft.com/office/officeart/2005/8/layout/cycle2"/>
    <dgm:cxn modelId="{BB92E16D-7055-443E-B39C-FE6B82096829}" type="presParOf" srcId="{00AFD770-87FC-4BFA-B380-37CC048D6119}" destId="{1DACBF73-76B0-4C3B-BA3B-7B9C17AFE6C9}" srcOrd="4" destOrd="0" presId="urn:microsoft.com/office/officeart/2005/8/layout/cycle2"/>
    <dgm:cxn modelId="{E3807784-8F4A-461B-BE3C-CD473430C968}" type="presParOf" srcId="{00AFD770-87FC-4BFA-B380-37CC048D6119}" destId="{8174F02C-D035-4FBA-838A-0557D6B342E4}" srcOrd="5" destOrd="0" presId="urn:microsoft.com/office/officeart/2005/8/layout/cycle2"/>
    <dgm:cxn modelId="{C386EEB8-B845-462C-840A-AA64E4500DA6}" type="presParOf" srcId="{8174F02C-D035-4FBA-838A-0557D6B342E4}" destId="{B0570BBA-76C3-4645-A2AC-9984EED2E1CB}" srcOrd="0" destOrd="0" presId="urn:microsoft.com/office/officeart/2005/8/layout/cycle2"/>
    <dgm:cxn modelId="{000BC5C1-04C0-4090-84AF-20AFFA3DE205}" type="presParOf" srcId="{00AFD770-87FC-4BFA-B380-37CC048D6119}" destId="{0AB23B21-1B13-46F8-9D32-69631FF4EE4E}" srcOrd="6" destOrd="0" presId="urn:microsoft.com/office/officeart/2005/8/layout/cycle2"/>
    <dgm:cxn modelId="{9718AF66-50BE-4BC1-A8F8-F0E7E38642CD}" type="presParOf" srcId="{00AFD770-87FC-4BFA-B380-37CC048D6119}" destId="{5296FBAA-A11D-4A2F-8D03-60FB999D0A79}" srcOrd="7" destOrd="0" presId="urn:microsoft.com/office/officeart/2005/8/layout/cycle2"/>
    <dgm:cxn modelId="{67E24881-6EB5-4C2A-AF7F-8CF318209087}" type="presParOf" srcId="{5296FBAA-A11D-4A2F-8D03-60FB999D0A79}" destId="{4F33B613-153E-4D31-9E7D-A3A47F8CC1F0}" srcOrd="0" destOrd="0" presId="urn:microsoft.com/office/officeart/2005/8/layout/cycle2"/>
    <dgm:cxn modelId="{15CC1571-BDE3-4E5A-BBE5-3DEE2BAD7A31}" type="presParOf" srcId="{00AFD770-87FC-4BFA-B380-37CC048D6119}" destId="{5024AB91-9724-4E8E-B629-AFC40DA14B7F}" srcOrd="8" destOrd="0" presId="urn:microsoft.com/office/officeart/2005/8/layout/cycle2"/>
    <dgm:cxn modelId="{5E04318B-CE7A-4A25-A229-FA826DACBA71}" type="presParOf" srcId="{00AFD770-87FC-4BFA-B380-37CC048D6119}" destId="{8A4D6ED0-2406-42D0-9A7B-0D55CE65711D}" srcOrd="9" destOrd="0" presId="urn:microsoft.com/office/officeart/2005/8/layout/cycle2"/>
    <dgm:cxn modelId="{7C92CFE3-9F7B-45AB-B1CE-B580F26B98A5}" type="presParOf" srcId="{8A4D6ED0-2406-42D0-9A7B-0D55CE65711D}" destId="{09995D68-2469-4694-B041-CD4AAA66BE4D}" srcOrd="0" destOrd="0" presId="urn:microsoft.com/office/officeart/2005/8/layout/cycle2"/>
    <dgm:cxn modelId="{8C12A243-DF77-4411-AE1C-F4A1231075EF}" type="presParOf" srcId="{00AFD770-87FC-4BFA-B380-37CC048D6119}" destId="{AB12550D-5AF7-459A-864D-E94997630F86}" srcOrd="10" destOrd="0" presId="urn:microsoft.com/office/officeart/2005/8/layout/cycle2"/>
    <dgm:cxn modelId="{947D8B3F-53DA-4FBB-8B78-7332CAB51FC8}" type="presParOf" srcId="{00AFD770-87FC-4BFA-B380-37CC048D6119}" destId="{CB88A5DF-C743-4CCE-B3AF-17F4BF8982E1}" srcOrd="11" destOrd="0" presId="urn:microsoft.com/office/officeart/2005/8/layout/cycle2"/>
    <dgm:cxn modelId="{016F598E-6D02-4D85-B488-ED109D62DEFD}" type="presParOf" srcId="{CB88A5DF-C743-4CCE-B3AF-17F4BF8982E1}" destId="{0F0268BB-A86A-4263-9734-394712626AC3}" srcOrd="0" destOrd="0" presId="urn:microsoft.com/office/officeart/2005/8/layout/cycle2"/>
    <dgm:cxn modelId="{AD4D59C4-F487-441C-9E81-A6977BA3615B}" type="presParOf" srcId="{00AFD770-87FC-4BFA-B380-37CC048D6119}" destId="{EDB44EBC-4D24-43E2-90B7-2C80711C5F0D}" srcOrd="12" destOrd="0" presId="urn:microsoft.com/office/officeart/2005/8/layout/cycle2"/>
    <dgm:cxn modelId="{2DCC80D0-7559-4C45-AB87-32CDA6B4D568}" type="presParOf" srcId="{00AFD770-87FC-4BFA-B380-37CC048D6119}" destId="{A8EE5625-A280-4EFA-B1E2-CF130C3D7939}" srcOrd="13" destOrd="0" presId="urn:microsoft.com/office/officeart/2005/8/layout/cycle2"/>
    <dgm:cxn modelId="{4060F994-500D-4083-847E-AAE0671080FB}" type="presParOf" srcId="{A8EE5625-A280-4EFA-B1E2-CF130C3D7939}" destId="{3193C793-75B4-48DD-819F-705270A5A037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6E80204-C79E-474A-BC45-8B0F7F4AB376}" type="doc">
      <dgm:prSet loTypeId="urn:microsoft.com/office/officeart/2005/8/layout/vList5" loCatId="list" qsTypeId="urn:microsoft.com/office/officeart/2005/8/quickstyle/simple1" qsCatId="simple" csTypeId="urn:microsoft.com/office/officeart/2005/8/colors/accent2_2" csCatId="accent2"/>
      <dgm:spPr/>
      <dgm:t>
        <a:bodyPr/>
        <a:lstStyle/>
        <a:p>
          <a:endParaRPr lang="cs-CZ"/>
        </a:p>
      </dgm:t>
    </dgm:pt>
    <dgm:pt modelId="{34C7287E-A056-4847-B1F5-BA4D27C3E384}">
      <dgm:prSet/>
      <dgm:spPr/>
      <dgm:t>
        <a:bodyPr/>
        <a:lstStyle/>
        <a:p>
          <a:pPr rtl="0"/>
          <a:r>
            <a:rPr lang="cs-CZ" baseline="0" dirty="0" smtClean="0"/>
            <a:t>Žonglování s míčem</a:t>
          </a:r>
          <a:endParaRPr lang="cs-CZ" dirty="0"/>
        </a:p>
      </dgm:t>
    </dgm:pt>
    <dgm:pt modelId="{1A2BA782-7DAA-498B-9FAB-4C50BF34509B}" type="parTrans" cxnId="{31D50C0B-1DFE-462E-8D9C-11259C48FBD9}">
      <dgm:prSet/>
      <dgm:spPr/>
      <dgm:t>
        <a:bodyPr/>
        <a:lstStyle/>
        <a:p>
          <a:endParaRPr lang="cs-CZ"/>
        </a:p>
      </dgm:t>
    </dgm:pt>
    <dgm:pt modelId="{18275866-6789-498C-BD30-93C4D064F16D}" type="sibTrans" cxnId="{31D50C0B-1DFE-462E-8D9C-11259C48FBD9}">
      <dgm:prSet/>
      <dgm:spPr/>
      <dgm:t>
        <a:bodyPr/>
        <a:lstStyle/>
        <a:p>
          <a:endParaRPr lang="cs-CZ"/>
        </a:p>
      </dgm:t>
    </dgm:pt>
    <dgm:pt modelId="{296C229F-3C89-4C14-AD60-2E21BE4D3243}">
      <dgm:prSet/>
      <dgm:spPr/>
      <dgm:t>
        <a:bodyPr/>
        <a:lstStyle/>
        <a:p>
          <a:pPr rtl="0"/>
          <a:r>
            <a:rPr lang="cs-CZ" baseline="0" dirty="0" smtClean="0"/>
            <a:t>Žonglování s míči různé velikosti a hmotnosti</a:t>
          </a:r>
          <a:endParaRPr lang="cs-CZ" dirty="0"/>
        </a:p>
      </dgm:t>
    </dgm:pt>
    <dgm:pt modelId="{7B0C680D-16CA-4907-9366-9D4CFB236582}" type="parTrans" cxnId="{853145B3-528B-48E6-9DD0-7ADDC5523987}">
      <dgm:prSet/>
      <dgm:spPr/>
      <dgm:t>
        <a:bodyPr/>
        <a:lstStyle/>
        <a:p>
          <a:endParaRPr lang="cs-CZ"/>
        </a:p>
      </dgm:t>
    </dgm:pt>
    <dgm:pt modelId="{4DB3590A-5D3F-41CD-A9E4-F226E95C95C9}" type="sibTrans" cxnId="{853145B3-528B-48E6-9DD0-7ADDC5523987}">
      <dgm:prSet/>
      <dgm:spPr/>
      <dgm:t>
        <a:bodyPr/>
        <a:lstStyle/>
        <a:p>
          <a:endParaRPr lang="cs-CZ"/>
        </a:p>
      </dgm:t>
    </dgm:pt>
    <dgm:pt modelId="{362E342A-CE85-48DF-BDDB-B48C879B8314}">
      <dgm:prSet/>
      <dgm:spPr/>
      <dgm:t>
        <a:bodyPr/>
        <a:lstStyle/>
        <a:p>
          <a:pPr rtl="0"/>
          <a:r>
            <a:rPr lang="cs-CZ" baseline="0" dirty="0" smtClean="0"/>
            <a:t>Žonglování hlavou</a:t>
          </a:r>
          <a:endParaRPr lang="cs-CZ" dirty="0"/>
        </a:p>
      </dgm:t>
    </dgm:pt>
    <dgm:pt modelId="{239462E3-C1C3-4A28-96D4-F79DD261881D}" type="parTrans" cxnId="{97BD7071-C34C-4E21-97DB-835D1E2B703A}">
      <dgm:prSet/>
      <dgm:spPr/>
      <dgm:t>
        <a:bodyPr/>
        <a:lstStyle/>
        <a:p>
          <a:endParaRPr lang="cs-CZ"/>
        </a:p>
      </dgm:t>
    </dgm:pt>
    <dgm:pt modelId="{AD91A417-B753-412E-A21B-8A3B0703396C}" type="sibTrans" cxnId="{97BD7071-C34C-4E21-97DB-835D1E2B703A}">
      <dgm:prSet/>
      <dgm:spPr/>
      <dgm:t>
        <a:bodyPr/>
        <a:lstStyle/>
        <a:p>
          <a:endParaRPr lang="cs-CZ"/>
        </a:p>
      </dgm:t>
    </dgm:pt>
    <dgm:pt modelId="{DBD1E27C-021B-45E0-9FF1-968F6218EB95}">
      <dgm:prSet/>
      <dgm:spPr/>
      <dgm:t>
        <a:bodyPr/>
        <a:lstStyle/>
        <a:p>
          <a:pPr rtl="0"/>
          <a:r>
            <a:rPr lang="cs-CZ" baseline="0" dirty="0" smtClean="0"/>
            <a:t>Skok do dálky z místa na přesnost</a:t>
          </a:r>
          <a:endParaRPr lang="cs-CZ" baseline="0" dirty="0"/>
        </a:p>
      </dgm:t>
    </dgm:pt>
    <dgm:pt modelId="{33D72EE9-A207-4CD1-9686-117AC2FA7CC1}" type="parTrans" cxnId="{A2B21C5F-E5D7-42F3-9E36-09E4A68B16C5}">
      <dgm:prSet/>
      <dgm:spPr/>
      <dgm:t>
        <a:bodyPr/>
        <a:lstStyle/>
        <a:p>
          <a:endParaRPr lang="cs-CZ"/>
        </a:p>
      </dgm:t>
    </dgm:pt>
    <dgm:pt modelId="{245CDB3D-FE1D-42C6-9B01-3726C6F58470}" type="sibTrans" cxnId="{A2B21C5F-E5D7-42F3-9E36-09E4A68B16C5}">
      <dgm:prSet/>
      <dgm:spPr/>
      <dgm:t>
        <a:bodyPr/>
        <a:lstStyle/>
        <a:p>
          <a:endParaRPr lang="cs-CZ"/>
        </a:p>
      </dgm:t>
    </dgm:pt>
    <dgm:pt modelId="{62BBD393-DE10-4FA8-9122-4E81207EA822}" type="pres">
      <dgm:prSet presAssocID="{96E80204-C79E-474A-BC45-8B0F7F4AB376}" presName="Name0" presStyleCnt="0">
        <dgm:presLayoutVars>
          <dgm:dir/>
          <dgm:animLvl val="lvl"/>
          <dgm:resizeHandles val="exact"/>
        </dgm:presLayoutVars>
      </dgm:prSet>
      <dgm:spPr/>
    </dgm:pt>
    <dgm:pt modelId="{00F27428-8352-48F8-9F98-EC26E3862EA3}" type="pres">
      <dgm:prSet presAssocID="{34C7287E-A056-4847-B1F5-BA4D27C3E384}" presName="linNode" presStyleCnt="0"/>
      <dgm:spPr/>
    </dgm:pt>
    <dgm:pt modelId="{5550EA2B-84C5-42DF-8286-23B860EC4F02}" type="pres">
      <dgm:prSet presAssocID="{34C7287E-A056-4847-B1F5-BA4D27C3E384}" presName="parentText" presStyleLbl="node1" presStyleIdx="0" presStyleCnt="4">
        <dgm:presLayoutVars>
          <dgm:chMax val="1"/>
          <dgm:bulletEnabled val="1"/>
        </dgm:presLayoutVars>
      </dgm:prSet>
      <dgm:spPr/>
    </dgm:pt>
    <dgm:pt modelId="{CF9D2329-B2CC-491A-A85B-734A377DD287}" type="pres">
      <dgm:prSet presAssocID="{18275866-6789-498C-BD30-93C4D064F16D}" presName="sp" presStyleCnt="0"/>
      <dgm:spPr/>
    </dgm:pt>
    <dgm:pt modelId="{E883C782-5A0B-4009-B3D1-8502F865631E}" type="pres">
      <dgm:prSet presAssocID="{296C229F-3C89-4C14-AD60-2E21BE4D3243}" presName="linNode" presStyleCnt="0"/>
      <dgm:spPr/>
    </dgm:pt>
    <dgm:pt modelId="{4E7E741E-4CC2-4127-9CDE-9AE2697816F1}" type="pres">
      <dgm:prSet presAssocID="{296C229F-3C89-4C14-AD60-2E21BE4D3243}" presName="parentText" presStyleLbl="node1" presStyleIdx="1" presStyleCnt="4">
        <dgm:presLayoutVars>
          <dgm:chMax val="1"/>
          <dgm:bulletEnabled val="1"/>
        </dgm:presLayoutVars>
      </dgm:prSet>
      <dgm:spPr/>
    </dgm:pt>
    <dgm:pt modelId="{ADE3FA89-C50D-4AC1-87AE-3A9FEAF765CC}" type="pres">
      <dgm:prSet presAssocID="{4DB3590A-5D3F-41CD-A9E4-F226E95C95C9}" presName="sp" presStyleCnt="0"/>
      <dgm:spPr/>
    </dgm:pt>
    <dgm:pt modelId="{0898E4C6-6696-44BB-94F4-7A95ED4471DB}" type="pres">
      <dgm:prSet presAssocID="{362E342A-CE85-48DF-BDDB-B48C879B8314}" presName="linNode" presStyleCnt="0"/>
      <dgm:spPr/>
    </dgm:pt>
    <dgm:pt modelId="{9EEA719B-107F-4C03-8DE3-71E2EEB5DD26}" type="pres">
      <dgm:prSet presAssocID="{362E342A-CE85-48DF-BDDB-B48C879B8314}" presName="parentText" presStyleLbl="node1" presStyleIdx="2" presStyleCnt="4">
        <dgm:presLayoutVars>
          <dgm:chMax val="1"/>
          <dgm:bulletEnabled val="1"/>
        </dgm:presLayoutVars>
      </dgm:prSet>
      <dgm:spPr/>
    </dgm:pt>
    <dgm:pt modelId="{1702BB00-78EB-4036-AA1C-7D8CBCD2F8AD}" type="pres">
      <dgm:prSet presAssocID="{AD91A417-B753-412E-A21B-8A3B0703396C}" presName="sp" presStyleCnt="0"/>
      <dgm:spPr/>
    </dgm:pt>
    <dgm:pt modelId="{FF02A997-3F26-4E14-8DB5-204FD75E6950}" type="pres">
      <dgm:prSet presAssocID="{DBD1E27C-021B-45E0-9FF1-968F6218EB95}" presName="linNode" presStyleCnt="0"/>
      <dgm:spPr/>
    </dgm:pt>
    <dgm:pt modelId="{020A5A7F-3BDE-43F3-8F22-94278AFCE267}" type="pres">
      <dgm:prSet presAssocID="{DBD1E27C-021B-45E0-9FF1-968F6218EB95}" presName="parentText" presStyleLbl="node1" presStyleIdx="3" presStyleCnt="4">
        <dgm:presLayoutVars>
          <dgm:chMax val="1"/>
          <dgm:bulletEnabled val="1"/>
        </dgm:presLayoutVars>
      </dgm:prSet>
      <dgm:spPr/>
    </dgm:pt>
  </dgm:ptLst>
  <dgm:cxnLst>
    <dgm:cxn modelId="{853145B3-528B-48E6-9DD0-7ADDC5523987}" srcId="{96E80204-C79E-474A-BC45-8B0F7F4AB376}" destId="{296C229F-3C89-4C14-AD60-2E21BE4D3243}" srcOrd="1" destOrd="0" parTransId="{7B0C680D-16CA-4907-9366-9D4CFB236582}" sibTransId="{4DB3590A-5D3F-41CD-A9E4-F226E95C95C9}"/>
    <dgm:cxn modelId="{B098CED4-CA31-4F6E-80B6-8D9847278C67}" type="presOf" srcId="{362E342A-CE85-48DF-BDDB-B48C879B8314}" destId="{9EEA719B-107F-4C03-8DE3-71E2EEB5DD26}" srcOrd="0" destOrd="0" presId="urn:microsoft.com/office/officeart/2005/8/layout/vList5"/>
    <dgm:cxn modelId="{A2B21C5F-E5D7-42F3-9E36-09E4A68B16C5}" srcId="{96E80204-C79E-474A-BC45-8B0F7F4AB376}" destId="{DBD1E27C-021B-45E0-9FF1-968F6218EB95}" srcOrd="3" destOrd="0" parTransId="{33D72EE9-A207-4CD1-9686-117AC2FA7CC1}" sibTransId="{245CDB3D-FE1D-42C6-9B01-3726C6F58470}"/>
    <dgm:cxn modelId="{73ED92E2-CFC9-415C-A621-35D5028E0B74}" type="presOf" srcId="{296C229F-3C89-4C14-AD60-2E21BE4D3243}" destId="{4E7E741E-4CC2-4127-9CDE-9AE2697816F1}" srcOrd="0" destOrd="0" presId="urn:microsoft.com/office/officeart/2005/8/layout/vList5"/>
    <dgm:cxn modelId="{97BD7071-C34C-4E21-97DB-835D1E2B703A}" srcId="{96E80204-C79E-474A-BC45-8B0F7F4AB376}" destId="{362E342A-CE85-48DF-BDDB-B48C879B8314}" srcOrd="2" destOrd="0" parTransId="{239462E3-C1C3-4A28-96D4-F79DD261881D}" sibTransId="{AD91A417-B753-412E-A21B-8A3B0703396C}"/>
    <dgm:cxn modelId="{3AB20DBF-917F-4220-8F0E-77717A086390}" type="presOf" srcId="{96E80204-C79E-474A-BC45-8B0F7F4AB376}" destId="{62BBD393-DE10-4FA8-9122-4E81207EA822}" srcOrd="0" destOrd="0" presId="urn:microsoft.com/office/officeart/2005/8/layout/vList5"/>
    <dgm:cxn modelId="{31D50C0B-1DFE-462E-8D9C-11259C48FBD9}" srcId="{96E80204-C79E-474A-BC45-8B0F7F4AB376}" destId="{34C7287E-A056-4847-B1F5-BA4D27C3E384}" srcOrd="0" destOrd="0" parTransId="{1A2BA782-7DAA-498B-9FAB-4C50BF34509B}" sibTransId="{18275866-6789-498C-BD30-93C4D064F16D}"/>
    <dgm:cxn modelId="{3A0F43D5-66EB-4167-BD71-AE2BDDE2E4E8}" type="presOf" srcId="{34C7287E-A056-4847-B1F5-BA4D27C3E384}" destId="{5550EA2B-84C5-42DF-8286-23B860EC4F02}" srcOrd="0" destOrd="0" presId="urn:microsoft.com/office/officeart/2005/8/layout/vList5"/>
    <dgm:cxn modelId="{36556CA6-D014-42FC-A904-3A0E377F7C1F}" type="presOf" srcId="{DBD1E27C-021B-45E0-9FF1-968F6218EB95}" destId="{020A5A7F-3BDE-43F3-8F22-94278AFCE267}" srcOrd="0" destOrd="0" presId="urn:microsoft.com/office/officeart/2005/8/layout/vList5"/>
    <dgm:cxn modelId="{5EFCE132-32A2-4F33-AEE9-32CCB1876DEC}" type="presParOf" srcId="{62BBD393-DE10-4FA8-9122-4E81207EA822}" destId="{00F27428-8352-48F8-9F98-EC26E3862EA3}" srcOrd="0" destOrd="0" presId="urn:microsoft.com/office/officeart/2005/8/layout/vList5"/>
    <dgm:cxn modelId="{77EC8C78-365F-4A5B-BAD2-10D0498111EB}" type="presParOf" srcId="{00F27428-8352-48F8-9F98-EC26E3862EA3}" destId="{5550EA2B-84C5-42DF-8286-23B860EC4F02}" srcOrd="0" destOrd="0" presId="urn:microsoft.com/office/officeart/2005/8/layout/vList5"/>
    <dgm:cxn modelId="{89C16D02-A58A-458B-BB55-05C55A174851}" type="presParOf" srcId="{62BBD393-DE10-4FA8-9122-4E81207EA822}" destId="{CF9D2329-B2CC-491A-A85B-734A377DD287}" srcOrd="1" destOrd="0" presId="urn:microsoft.com/office/officeart/2005/8/layout/vList5"/>
    <dgm:cxn modelId="{C0DDDDA2-BCE7-4E39-9ADD-A68FC9615901}" type="presParOf" srcId="{62BBD393-DE10-4FA8-9122-4E81207EA822}" destId="{E883C782-5A0B-4009-B3D1-8502F865631E}" srcOrd="2" destOrd="0" presId="urn:microsoft.com/office/officeart/2005/8/layout/vList5"/>
    <dgm:cxn modelId="{E55BEA5F-3543-4360-BDF4-7850923BF948}" type="presParOf" srcId="{E883C782-5A0B-4009-B3D1-8502F865631E}" destId="{4E7E741E-4CC2-4127-9CDE-9AE2697816F1}" srcOrd="0" destOrd="0" presId="urn:microsoft.com/office/officeart/2005/8/layout/vList5"/>
    <dgm:cxn modelId="{C60A707A-2705-4843-AE2E-77E4AC5B9A76}" type="presParOf" srcId="{62BBD393-DE10-4FA8-9122-4E81207EA822}" destId="{ADE3FA89-C50D-4AC1-87AE-3A9FEAF765CC}" srcOrd="3" destOrd="0" presId="urn:microsoft.com/office/officeart/2005/8/layout/vList5"/>
    <dgm:cxn modelId="{EE706C55-3F63-4CA1-B2ED-B8111291CB94}" type="presParOf" srcId="{62BBD393-DE10-4FA8-9122-4E81207EA822}" destId="{0898E4C6-6696-44BB-94F4-7A95ED4471DB}" srcOrd="4" destOrd="0" presId="urn:microsoft.com/office/officeart/2005/8/layout/vList5"/>
    <dgm:cxn modelId="{B261CDF8-1FE2-4013-9E10-AC02A8DC7C60}" type="presParOf" srcId="{0898E4C6-6696-44BB-94F4-7A95ED4471DB}" destId="{9EEA719B-107F-4C03-8DE3-71E2EEB5DD26}" srcOrd="0" destOrd="0" presId="urn:microsoft.com/office/officeart/2005/8/layout/vList5"/>
    <dgm:cxn modelId="{809109A1-8F23-4679-AA6B-37441BD53B2C}" type="presParOf" srcId="{62BBD393-DE10-4FA8-9122-4E81207EA822}" destId="{1702BB00-78EB-4036-AA1C-7D8CBCD2F8AD}" srcOrd="5" destOrd="0" presId="urn:microsoft.com/office/officeart/2005/8/layout/vList5"/>
    <dgm:cxn modelId="{146B193F-CF00-4C67-A80F-A86C8FAB7A94}" type="presParOf" srcId="{62BBD393-DE10-4FA8-9122-4E81207EA822}" destId="{FF02A997-3F26-4E14-8DB5-204FD75E6950}" srcOrd="6" destOrd="0" presId="urn:microsoft.com/office/officeart/2005/8/layout/vList5"/>
    <dgm:cxn modelId="{A821ADD8-9450-4671-9D2D-7A3B0834D61C}" type="presParOf" srcId="{FF02A997-3F26-4E14-8DB5-204FD75E6950}" destId="{020A5A7F-3BDE-43F3-8F22-94278AFCE267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BFE8DB6-083F-42BC-A660-44DD555966C2}" type="doc">
      <dgm:prSet loTypeId="urn:microsoft.com/office/officeart/2005/8/layout/vList4" loCatId="list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cs-CZ"/>
        </a:p>
      </dgm:t>
    </dgm:pt>
    <dgm:pt modelId="{2D1200E7-625E-424F-8B8B-1D398101F3D8}">
      <dgm:prSet/>
      <dgm:spPr/>
      <dgm:t>
        <a:bodyPr/>
        <a:lstStyle/>
        <a:p>
          <a:pPr rtl="0"/>
          <a:r>
            <a:rPr lang="cs-CZ" baseline="0" dirty="0" smtClean="0"/>
            <a:t>Statická rovnováha</a:t>
          </a:r>
          <a:endParaRPr lang="cs-CZ" dirty="0"/>
        </a:p>
      </dgm:t>
    </dgm:pt>
    <dgm:pt modelId="{7E086D14-2B05-40EE-8B01-347424987273}" type="parTrans" cxnId="{1EA3708C-A188-4C05-89DA-350B1C67DF41}">
      <dgm:prSet/>
      <dgm:spPr/>
      <dgm:t>
        <a:bodyPr/>
        <a:lstStyle/>
        <a:p>
          <a:endParaRPr lang="cs-CZ"/>
        </a:p>
      </dgm:t>
    </dgm:pt>
    <dgm:pt modelId="{753A0EDD-8F46-4766-8B92-098C7D5A8673}" type="sibTrans" cxnId="{1EA3708C-A188-4C05-89DA-350B1C67DF41}">
      <dgm:prSet/>
      <dgm:spPr/>
      <dgm:t>
        <a:bodyPr/>
        <a:lstStyle/>
        <a:p>
          <a:endParaRPr lang="cs-CZ"/>
        </a:p>
      </dgm:t>
    </dgm:pt>
    <dgm:pt modelId="{7BF3B7CF-E92E-4949-83C7-79079986E8B7}">
      <dgm:prSet/>
      <dgm:spPr/>
      <dgm:t>
        <a:bodyPr/>
        <a:lstStyle/>
        <a:p>
          <a:pPr rtl="0"/>
          <a:r>
            <a:rPr lang="cs-CZ" baseline="0" dirty="0" err="1" smtClean="0"/>
            <a:t>Jarockého</a:t>
          </a:r>
          <a:r>
            <a:rPr lang="cs-CZ" baseline="0" dirty="0" smtClean="0"/>
            <a:t> test</a:t>
          </a:r>
          <a:endParaRPr lang="cs-CZ" dirty="0"/>
        </a:p>
      </dgm:t>
    </dgm:pt>
    <dgm:pt modelId="{66F89125-FDE6-43C8-9049-30E361DE747F}" type="parTrans" cxnId="{34C65A53-D69A-46AF-BAD6-692B8C27AA49}">
      <dgm:prSet/>
      <dgm:spPr/>
      <dgm:t>
        <a:bodyPr/>
        <a:lstStyle/>
        <a:p>
          <a:endParaRPr lang="cs-CZ"/>
        </a:p>
      </dgm:t>
    </dgm:pt>
    <dgm:pt modelId="{1EB8ADE1-5398-4609-AF3E-A3A843241492}" type="sibTrans" cxnId="{34C65A53-D69A-46AF-BAD6-692B8C27AA49}">
      <dgm:prSet/>
      <dgm:spPr/>
      <dgm:t>
        <a:bodyPr/>
        <a:lstStyle/>
        <a:p>
          <a:endParaRPr lang="cs-CZ"/>
        </a:p>
      </dgm:t>
    </dgm:pt>
    <dgm:pt modelId="{A84D2655-F8E7-4AF0-834A-1E083F91A0B0}">
      <dgm:prSet/>
      <dgm:spPr/>
      <dgm:t>
        <a:bodyPr/>
        <a:lstStyle/>
        <a:p>
          <a:pPr rtl="0"/>
          <a:r>
            <a:rPr lang="cs-CZ" baseline="0" dirty="0" smtClean="0"/>
            <a:t>Stoj na jedné noze po otáčení</a:t>
          </a:r>
          <a:endParaRPr lang="cs-CZ" dirty="0"/>
        </a:p>
      </dgm:t>
    </dgm:pt>
    <dgm:pt modelId="{AAA7330A-7053-4D8B-BF4D-36B2E0374ADD}" type="parTrans" cxnId="{86E581BA-4233-4B7D-9821-7E3ED57F2078}">
      <dgm:prSet/>
      <dgm:spPr/>
      <dgm:t>
        <a:bodyPr/>
        <a:lstStyle/>
        <a:p>
          <a:endParaRPr lang="cs-CZ"/>
        </a:p>
      </dgm:t>
    </dgm:pt>
    <dgm:pt modelId="{E3BFD88D-ED21-4A09-9D99-9D6411A44662}" type="sibTrans" cxnId="{86E581BA-4233-4B7D-9821-7E3ED57F2078}">
      <dgm:prSet/>
      <dgm:spPr/>
      <dgm:t>
        <a:bodyPr/>
        <a:lstStyle/>
        <a:p>
          <a:endParaRPr lang="cs-CZ"/>
        </a:p>
      </dgm:t>
    </dgm:pt>
    <dgm:pt modelId="{BE0EEE3F-AEFD-4D8A-8590-52DBA25DA034}">
      <dgm:prSet/>
      <dgm:spPr/>
      <dgm:t>
        <a:bodyPr/>
        <a:lstStyle/>
        <a:p>
          <a:pPr rtl="0"/>
          <a:r>
            <a:rPr lang="cs-CZ" baseline="0" dirty="0" smtClean="0"/>
            <a:t>Čapí test</a:t>
          </a:r>
          <a:endParaRPr lang="cs-CZ" dirty="0"/>
        </a:p>
      </dgm:t>
    </dgm:pt>
    <dgm:pt modelId="{13DBB3B9-18D2-4F5D-BBBB-FE5A65CA6E3C}" type="parTrans" cxnId="{700CA725-DE76-4200-8567-CFFED7CA91EA}">
      <dgm:prSet/>
      <dgm:spPr/>
      <dgm:t>
        <a:bodyPr/>
        <a:lstStyle/>
        <a:p>
          <a:endParaRPr lang="cs-CZ"/>
        </a:p>
      </dgm:t>
    </dgm:pt>
    <dgm:pt modelId="{1F521D13-61A2-4B5B-B21A-00A3E388B197}" type="sibTrans" cxnId="{700CA725-DE76-4200-8567-CFFED7CA91EA}">
      <dgm:prSet/>
      <dgm:spPr/>
      <dgm:t>
        <a:bodyPr/>
        <a:lstStyle/>
        <a:p>
          <a:endParaRPr lang="cs-CZ"/>
        </a:p>
      </dgm:t>
    </dgm:pt>
    <dgm:pt modelId="{C93D2C0F-3E6F-4E64-9219-09B60F6AF74C}">
      <dgm:prSet/>
      <dgm:spPr/>
      <dgm:t>
        <a:bodyPr/>
        <a:lstStyle/>
        <a:p>
          <a:pPr rtl="0"/>
          <a:r>
            <a:rPr lang="cs-CZ" baseline="0" dirty="0" smtClean="0"/>
            <a:t>Test rovnováhy poslepu</a:t>
          </a:r>
          <a:endParaRPr lang="cs-CZ" dirty="0"/>
        </a:p>
      </dgm:t>
    </dgm:pt>
    <dgm:pt modelId="{4248B54C-6BAA-40C4-8105-9FCA4DB4B946}" type="parTrans" cxnId="{40B26B1F-1E10-4399-AC35-28DC3DED0EE1}">
      <dgm:prSet/>
      <dgm:spPr/>
      <dgm:t>
        <a:bodyPr/>
        <a:lstStyle/>
        <a:p>
          <a:endParaRPr lang="cs-CZ"/>
        </a:p>
      </dgm:t>
    </dgm:pt>
    <dgm:pt modelId="{135EC76D-5BEF-41CE-842F-0DC3B737A6CE}" type="sibTrans" cxnId="{40B26B1F-1E10-4399-AC35-28DC3DED0EE1}">
      <dgm:prSet/>
      <dgm:spPr/>
      <dgm:t>
        <a:bodyPr/>
        <a:lstStyle/>
        <a:p>
          <a:endParaRPr lang="cs-CZ"/>
        </a:p>
      </dgm:t>
    </dgm:pt>
    <dgm:pt modelId="{85C149D7-D535-456D-87A4-340DFFE57C0C}">
      <dgm:prSet/>
      <dgm:spPr/>
      <dgm:t>
        <a:bodyPr/>
        <a:lstStyle/>
        <a:p>
          <a:pPr rtl="0"/>
          <a:r>
            <a:rPr lang="cs-CZ" baseline="0" dirty="0" smtClean="0"/>
            <a:t>Stoj na </a:t>
          </a:r>
          <a:r>
            <a:rPr lang="cs-CZ" baseline="0" dirty="0" err="1" smtClean="0"/>
            <a:t>kladince</a:t>
          </a:r>
          <a:r>
            <a:rPr lang="cs-CZ" baseline="0" dirty="0" smtClean="0"/>
            <a:t> jednonož</a:t>
          </a:r>
          <a:endParaRPr lang="cs-CZ" dirty="0"/>
        </a:p>
      </dgm:t>
    </dgm:pt>
    <dgm:pt modelId="{BB6FFDA5-7F0E-4ED1-B2A2-E4B9A51DD6B8}" type="parTrans" cxnId="{ACA576C9-A6FC-4642-9463-DE3708BF3370}">
      <dgm:prSet/>
      <dgm:spPr/>
      <dgm:t>
        <a:bodyPr/>
        <a:lstStyle/>
        <a:p>
          <a:endParaRPr lang="cs-CZ"/>
        </a:p>
      </dgm:t>
    </dgm:pt>
    <dgm:pt modelId="{60AC4769-9641-45D6-8519-8F3513A6F241}" type="sibTrans" cxnId="{ACA576C9-A6FC-4642-9463-DE3708BF3370}">
      <dgm:prSet/>
      <dgm:spPr/>
      <dgm:t>
        <a:bodyPr/>
        <a:lstStyle/>
        <a:p>
          <a:endParaRPr lang="cs-CZ"/>
        </a:p>
      </dgm:t>
    </dgm:pt>
    <dgm:pt modelId="{F6DA421A-CDC7-469F-B50D-1762E22B8F4D}">
      <dgm:prSet/>
      <dgm:spPr/>
      <dgm:t>
        <a:bodyPr/>
        <a:lstStyle/>
        <a:p>
          <a:pPr rtl="0"/>
          <a:endParaRPr lang="cs-CZ" baseline="0" dirty="0"/>
        </a:p>
      </dgm:t>
    </dgm:pt>
    <dgm:pt modelId="{DC4EE0B8-4CEF-4DCE-B641-00A7894539DE}" type="parTrans" cxnId="{650C813C-1627-48F2-BE88-1A301768EAE0}">
      <dgm:prSet/>
      <dgm:spPr/>
      <dgm:t>
        <a:bodyPr/>
        <a:lstStyle/>
        <a:p>
          <a:endParaRPr lang="cs-CZ"/>
        </a:p>
      </dgm:t>
    </dgm:pt>
    <dgm:pt modelId="{7C473DF7-6AA8-46C2-8A9E-B3821D43876D}" type="sibTrans" cxnId="{650C813C-1627-48F2-BE88-1A301768EAE0}">
      <dgm:prSet/>
      <dgm:spPr/>
      <dgm:t>
        <a:bodyPr/>
        <a:lstStyle/>
        <a:p>
          <a:endParaRPr lang="cs-CZ"/>
        </a:p>
      </dgm:t>
    </dgm:pt>
    <dgm:pt modelId="{357908F6-E602-42A4-8FE0-56DBC97B09CC}" type="pres">
      <dgm:prSet presAssocID="{ABFE8DB6-083F-42BC-A660-44DD555966C2}" presName="linear" presStyleCnt="0">
        <dgm:presLayoutVars>
          <dgm:dir/>
          <dgm:resizeHandles val="exact"/>
        </dgm:presLayoutVars>
      </dgm:prSet>
      <dgm:spPr/>
    </dgm:pt>
    <dgm:pt modelId="{2723A18D-7C8D-4409-9847-EC0566F6FDBE}" type="pres">
      <dgm:prSet presAssocID="{2D1200E7-625E-424F-8B8B-1D398101F3D8}" presName="comp" presStyleCnt="0"/>
      <dgm:spPr/>
    </dgm:pt>
    <dgm:pt modelId="{59E49454-BBC0-46D6-870A-E7D8B296944A}" type="pres">
      <dgm:prSet presAssocID="{2D1200E7-625E-424F-8B8B-1D398101F3D8}" presName="box" presStyleLbl="node1" presStyleIdx="0" presStyleCnt="1"/>
      <dgm:spPr/>
    </dgm:pt>
    <dgm:pt modelId="{1A62871F-6A1A-40A9-B5E5-FAD1BB0DE9F3}" type="pres">
      <dgm:prSet presAssocID="{2D1200E7-625E-424F-8B8B-1D398101F3D8}" presName="img" presStyleLbl="fgImgPlace1" presStyleIdx="0" presStyleCnt="1" custScaleX="125239" custScaleY="95149" custLinFactNeighborX="-9264" custLinFactNeighborY="-373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B939C972-C13A-482F-ABDB-82D2C144A4EB}" type="pres">
      <dgm:prSet presAssocID="{2D1200E7-625E-424F-8B8B-1D398101F3D8}" presName="text" presStyleLbl="node1" presStyleIdx="0" presStyleCnt="1">
        <dgm:presLayoutVars>
          <dgm:bulletEnabled val="1"/>
        </dgm:presLayoutVars>
      </dgm:prSet>
      <dgm:spPr/>
    </dgm:pt>
  </dgm:ptLst>
  <dgm:cxnLst>
    <dgm:cxn modelId="{AD86C541-875B-4F6B-8D1F-B0C415D465C6}" type="presOf" srcId="{F6DA421A-CDC7-469F-B50D-1762E22B8F4D}" destId="{B939C972-C13A-482F-ABDB-82D2C144A4EB}" srcOrd="1" destOrd="6" presId="urn:microsoft.com/office/officeart/2005/8/layout/vList4"/>
    <dgm:cxn modelId="{40B26B1F-1E10-4399-AC35-28DC3DED0EE1}" srcId="{2D1200E7-625E-424F-8B8B-1D398101F3D8}" destId="{C93D2C0F-3E6F-4E64-9219-09B60F6AF74C}" srcOrd="3" destOrd="0" parTransId="{4248B54C-6BAA-40C4-8105-9FCA4DB4B946}" sibTransId="{135EC76D-5BEF-41CE-842F-0DC3B737A6CE}"/>
    <dgm:cxn modelId="{51A3623B-0D98-4FD0-9308-2B8269F87332}" type="presOf" srcId="{ABFE8DB6-083F-42BC-A660-44DD555966C2}" destId="{357908F6-E602-42A4-8FE0-56DBC97B09CC}" srcOrd="0" destOrd="0" presId="urn:microsoft.com/office/officeart/2005/8/layout/vList4"/>
    <dgm:cxn modelId="{873DC603-3AAD-4C30-B4CB-7A690DB4BE8B}" type="presOf" srcId="{BE0EEE3F-AEFD-4D8A-8590-52DBA25DA034}" destId="{59E49454-BBC0-46D6-870A-E7D8B296944A}" srcOrd="0" destOrd="3" presId="urn:microsoft.com/office/officeart/2005/8/layout/vList4"/>
    <dgm:cxn modelId="{ABE3F35F-546A-4E19-9418-C16FB5D192FE}" type="presOf" srcId="{7BF3B7CF-E92E-4949-83C7-79079986E8B7}" destId="{59E49454-BBC0-46D6-870A-E7D8B296944A}" srcOrd="0" destOrd="1" presId="urn:microsoft.com/office/officeart/2005/8/layout/vList4"/>
    <dgm:cxn modelId="{FC956AD9-069A-40EC-BD5F-0961532A62AE}" type="presOf" srcId="{85C149D7-D535-456D-87A4-340DFFE57C0C}" destId="{59E49454-BBC0-46D6-870A-E7D8B296944A}" srcOrd="0" destOrd="5" presId="urn:microsoft.com/office/officeart/2005/8/layout/vList4"/>
    <dgm:cxn modelId="{DB6892AE-FF2B-4EED-ADDA-FC2B89FB3D79}" type="presOf" srcId="{A84D2655-F8E7-4AF0-834A-1E083F91A0B0}" destId="{59E49454-BBC0-46D6-870A-E7D8B296944A}" srcOrd="0" destOrd="2" presId="urn:microsoft.com/office/officeart/2005/8/layout/vList4"/>
    <dgm:cxn modelId="{A0CC9C38-CAE7-4B0F-8E6F-B49EDAB47B62}" type="presOf" srcId="{C93D2C0F-3E6F-4E64-9219-09B60F6AF74C}" destId="{B939C972-C13A-482F-ABDB-82D2C144A4EB}" srcOrd="1" destOrd="4" presId="urn:microsoft.com/office/officeart/2005/8/layout/vList4"/>
    <dgm:cxn modelId="{65CCDD62-C9F1-4863-B0A5-7C7680960953}" type="presOf" srcId="{2D1200E7-625E-424F-8B8B-1D398101F3D8}" destId="{B939C972-C13A-482F-ABDB-82D2C144A4EB}" srcOrd="1" destOrd="0" presId="urn:microsoft.com/office/officeart/2005/8/layout/vList4"/>
    <dgm:cxn modelId="{700CA725-DE76-4200-8567-CFFED7CA91EA}" srcId="{2D1200E7-625E-424F-8B8B-1D398101F3D8}" destId="{BE0EEE3F-AEFD-4D8A-8590-52DBA25DA034}" srcOrd="2" destOrd="0" parTransId="{13DBB3B9-18D2-4F5D-BBBB-FE5A65CA6E3C}" sibTransId="{1F521D13-61A2-4B5B-B21A-00A3E388B197}"/>
    <dgm:cxn modelId="{447E239E-C0F0-4857-BCA8-7024FC1804D5}" type="presOf" srcId="{C93D2C0F-3E6F-4E64-9219-09B60F6AF74C}" destId="{59E49454-BBC0-46D6-870A-E7D8B296944A}" srcOrd="0" destOrd="4" presId="urn:microsoft.com/office/officeart/2005/8/layout/vList4"/>
    <dgm:cxn modelId="{ACA576C9-A6FC-4642-9463-DE3708BF3370}" srcId="{2D1200E7-625E-424F-8B8B-1D398101F3D8}" destId="{85C149D7-D535-456D-87A4-340DFFE57C0C}" srcOrd="4" destOrd="0" parTransId="{BB6FFDA5-7F0E-4ED1-B2A2-E4B9A51DD6B8}" sibTransId="{60AC4769-9641-45D6-8519-8F3513A6F241}"/>
    <dgm:cxn modelId="{5CBC6F24-6F6A-4104-9B58-3CF6EF577CD5}" type="presOf" srcId="{7BF3B7CF-E92E-4949-83C7-79079986E8B7}" destId="{B939C972-C13A-482F-ABDB-82D2C144A4EB}" srcOrd="1" destOrd="1" presId="urn:microsoft.com/office/officeart/2005/8/layout/vList4"/>
    <dgm:cxn modelId="{650C813C-1627-48F2-BE88-1A301768EAE0}" srcId="{2D1200E7-625E-424F-8B8B-1D398101F3D8}" destId="{F6DA421A-CDC7-469F-B50D-1762E22B8F4D}" srcOrd="5" destOrd="0" parTransId="{DC4EE0B8-4CEF-4DCE-B641-00A7894539DE}" sibTransId="{7C473DF7-6AA8-46C2-8A9E-B3821D43876D}"/>
    <dgm:cxn modelId="{98B09A7A-0B80-4FD7-8D86-F13FD31C6E40}" type="presOf" srcId="{85C149D7-D535-456D-87A4-340DFFE57C0C}" destId="{B939C972-C13A-482F-ABDB-82D2C144A4EB}" srcOrd="1" destOrd="5" presId="urn:microsoft.com/office/officeart/2005/8/layout/vList4"/>
    <dgm:cxn modelId="{1EA3708C-A188-4C05-89DA-350B1C67DF41}" srcId="{ABFE8DB6-083F-42BC-A660-44DD555966C2}" destId="{2D1200E7-625E-424F-8B8B-1D398101F3D8}" srcOrd="0" destOrd="0" parTransId="{7E086D14-2B05-40EE-8B01-347424987273}" sibTransId="{753A0EDD-8F46-4766-8B92-098C7D5A8673}"/>
    <dgm:cxn modelId="{917DA9C5-8507-41F6-932F-8B3DF22CFE64}" type="presOf" srcId="{A84D2655-F8E7-4AF0-834A-1E083F91A0B0}" destId="{B939C972-C13A-482F-ABDB-82D2C144A4EB}" srcOrd="1" destOrd="2" presId="urn:microsoft.com/office/officeart/2005/8/layout/vList4"/>
    <dgm:cxn modelId="{93CE557F-91FD-4C86-A45A-2A3272290D90}" type="presOf" srcId="{2D1200E7-625E-424F-8B8B-1D398101F3D8}" destId="{59E49454-BBC0-46D6-870A-E7D8B296944A}" srcOrd="0" destOrd="0" presId="urn:microsoft.com/office/officeart/2005/8/layout/vList4"/>
    <dgm:cxn modelId="{86E581BA-4233-4B7D-9821-7E3ED57F2078}" srcId="{2D1200E7-625E-424F-8B8B-1D398101F3D8}" destId="{A84D2655-F8E7-4AF0-834A-1E083F91A0B0}" srcOrd="1" destOrd="0" parTransId="{AAA7330A-7053-4D8B-BF4D-36B2E0374ADD}" sibTransId="{E3BFD88D-ED21-4A09-9D99-9D6411A44662}"/>
    <dgm:cxn modelId="{34C65A53-D69A-46AF-BAD6-692B8C27AA49}" srcId="{2D1200E7-625E-424F-8B8B-1D398101F3D8}" destId="{7BF3B7CF-E92E-4949-83C7-79079986E8B7}" srcOrd="0" destOrd="0" parTransId="{66F89125-FDE6-43C8-9049-30E361DE747F}" sibTransId="{1EB8ADE1-5398-4609-AF3E-A3A843241492}"/>
    <dgm:cxn modelId="{7F776B63-AA71-45C0-A330-1ECF28E94577}" type="presOf" srcId="{BE0EEE3F-AEFD-4D8A-8590-52DBA25DA034}" destId="{B939C972-C13A-482F-ABDB-82D2C144A4EB}" srcOrd="1" destOrd="3" presId="urn:microsoft.com/office/officeart/2005/8/layout/vList4"/>
    <dgm:cxn modelId="{FAB9FFB4-6040-44B7-B1E2-9573C7647923}" type="presOf" srcId="{F6DA421A-CDC7-469F-B50D-1762E22B8F4D}" destId="{59E49454-BBC0-46D6-870A-E7D8B296944A}" srcOrd="0" destOrd="6" presId="urn:microsoft.com/office/officeart/2005/8/layout/vList4"/>
    <dgm:cxn modelId="{7262716F-55F9-4CC3-8BC8-1E66834718BC}" type="presParOf" srcId="{357908F6-E602-42A4-8FE0-56DBC97B09CC}" destId="{2723A18D-7C8D-4409-9847-EC0566F6FDBE}" srcOrd="0" destOrd="0" presId="urn:microsoft.com/office/officeart/2005/8/layout/vList4"/>
    <dgm:cxn modelId="{127A49EC-994B-44EB-8B44-C56C47F9482A}" type="presParOf" srcId="{2723A18D-7C8D-4409-9847-EC0566F6FDBE}" destId="{59E49454-BBC0-46D6-870A-E7D8B296944A}" srcOrd="0" destOrd="0" presId="urn:microsoft.com/office/officeart/2005/8/layout/vList4"/>
    <dgm:cxn modelId="{24CFF6E9-FEBA-4E9C-B67F-8FFA13ED2D8C}" type="presParOf" srcId="{2723A18D-7C8D-4409-9847-EC0566F6FDBE}" destId="{1A62871F-6A1A-40A9-B5E5-FAD1BB0DE9F3}" srcOrd="1" destOrd="0" presId="urn:microsoft.com/office/officeart/2005/8/layout/vList4"/>
    <dgm:cxn modelId="{D9FAAF9C-1A9B-4E9B-A9AF-979457A0BFAF}" type="presParOf" srcId="{2723A18D-7C8D-4409-9847-EC0566F6FDBE}" destId="{B939C972-C13A-482F-ABDB-82D2C144A4EB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ABA22B1-CAE7-4298-BE83-1342ADC6F46A}" type="doc">
      <dgm:prSet loTypeId="urn:microsoft.com/office/officeart/2005/8/layout/vList4" loCatId="list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cs-CZ"/>
        </a:p>
      </dgm:t>
    </dgm:pt>
    <dgm:pt modelId="{2EA05D1D-D9C4-4845-8098-88D249751B66}">
      <dgm:prSet/>
      <dgm:spPr/>
      <dgm:t>
        <a:bodyPr/>
        <a:lstStyle/>
        <a:p>
          <a:pPr rtl="0"/>
          <a:r>
            <a:rPr lang="cs-CZ" baseline="0" dirty="0" smtClean="0"/>
            <a:t>Dynamická rovnováha</a:t>
          </a:r>
          <a:endParaRPr lang="cs-CZ" dirty="0"/>
        </a:p>
      </dgm:t>
    </dgm:pt>
    <dgm:pt modelId="{E3DBEA48-371F-4CBE-82E8-D6E9866E1DE2}" type="parTrans" cxnId="{9F93D78A-D161-4731-9D0A-80FFAA1D7B3D}">
      <dgm:prSet/>
      <dgm:spPr/>
      <dgm:t>
        <a:bodyPr/>
        <a:lstStyle/>
        <a:p>
          <a:endParaRPr lang="cs-CZ"/>
        </a:p>
      </dgm:t>
    </dgm:pt>
    <dgm:pt modelId="{9BDFBC2E-9DF6-487E-ABCD-94630DC0FC52}" type="sibTrans" cxnId="{9F93D78A-D161-4731-9D0A-80FFAA1D7B3D}">
      <dgm:prSet/>
      <dgm:spPr/>
      <dgm:t>
        <a:bodyPr/>
        <a:lstStyle/>
        <a:p>
          <a:endParaRPr lang="cs-CZ"/>
        </a:p>
      </dgm:t>
    </dgm:pt>
    <dgm:pt modelId="{20D2432B-40D4-4E32-BE2B-8A7883945A72}">
      <dgm:prSet/>
      <dgm:spPr/>
      <dgm:t>
        <a:bodyPr/>
        <a:lstStyle/>
        <a:p>
          <a:pPr rtl="0"/>
          <a:r>
            <a:rPr lang="cs-CZ" baseline="0" dirty="0" smtClean="0"/>
            <a:t>Poskoky na jedné noze</a:t>
          </a:r>
          <a:endParaRPr lang="cs-CZ" dirty="0"/>
        </a:p>
      </dgm:t>
    </dgm:pt>
    <dgm:pt modelId="{2B273E91-B619-41CB-A29C-96FE28D3D7E6}" type="parTrans" cxnId="{FB20F640-0E15-4CE7-AB80-D9468569E5E6}">
      <dgm:prSet/>
      <dgm:spPr/>
      <dgm:t>
        <a:bodyPr/>
        <a:lstStyle/>
        <a:p>
          <a:endParaRPr lang="cs-CZ"/>
        </a:p>
      </dgm:t>
    </dgm:pt>
    <dgm:pt modelId="{A890DA3D-DF0A-43C2-84B6-5A7D66E8D854}" type="sibTrans" cxnId="{FB20F640-0E15-4CE7-AB80-D9468569E5E6}">
      <dgm:prSet/>
      <dgm:spPr/>
      <dgm:t>
        <a:bodyPr/>
        <a:lstStyle/>
        <a:p>
          <a:endParaRPr lang="cs-CZ"/>
        </a:p>
      </dgm:t>
    </dgm:pt>
    <dgm:pt modelId="{97262503-9BB3-490C-A512-0D061CD52C01}">
      <dgm:prSet/>
      <dgm:spPr/>
      <dgm:t>
        <a:bodyPr/>
        <a:lstStyle/>
        <a:p>
          <a:pPr rtl="0"/>
          <a:r>
            <a:rPr lang="cs-CZ" baseline="0" dirty="0" smtClean="0"/>
            <a:t>Chůze na válci</a:t>
          </a:r>
          <a:endParaRPr lang="cs-CZ" dirty="0"/>
        </a:p>
      </dgm:t>
    </dgm:pt>
    <dgm:pt modelId="{2DE1E996-357E-4C85-97F0-B697CF2DD7BB}" type="parTrans" cxnId="{EBD3F073-0D87-4015-B5E0-AA26384C9C57}">
      <dgm:prSet/>
      <dgm:spPr/>
      <dgm:t>
        <a:bodyPr/>
        <a:lstStyle/>
        <a:p>
          <a:endParaRPr lang="cs-CZ"/>
        </a:p>
      </dgm:t>
    </dgm:pt>
    <dgm:pt modelId="{C70D928C-2DBB-4D89-9023-44902BE8A892}" type="sibTrans" cxnId="{EBD3F073-0D87-4015-B5E0-AA26384C9C57}">
      <dgm:prSet/>
      <dgm:spPr/>
      <dgm:t>
        <a:bodyPr/>
        <a:lstStyle/>
        <a:p>
          <a:endParaRPr lang="cs-CZ"/>
        </a:p>
      </dgm:t>
    </dgm:pt>
    <dgm:pt modelId="{022F266E-DE77-4F3B-9C7B-3C5DD84F3AC4}">
      <dgm:prSet/>
      <dgm:spPr/>
      <dgm:t>
        <a:bodyPr/>
        <a:lstStyle/>
        <a:p>
          <a:pPr rtl="0"/>
          <a:r>
            <a:rPr lang="cs-CZ" baseline="0" dirty="0" smtClean="0"/>
            <a:t>Rovnováha na lavičce</a:t>
          </a:r>
          <a:endParaRPr lang="cs-CZ" dirty="0"/>
        </a:p>
      </dgm:t>
    </dgm:pt>
    <dgm:pt modelId="{4C0E3507-451C-42A6-9B5A-D35605A3153E}" type="parTrans" cxnId="{53DF8FF4-4D0B-4B15-AA61-5CCA5FD1F2B0}">
      <dgm:prSet/>
      <dgm:spPr/>
      <dgm:t>
        <a:bodyPr/>
        <a:lstStyle/>
        <a:p>
          <a:endParaRPr lang="cs-CZ"/>
        </a:p>
      </dgm:t>
    </dgm:pt>
    <dgm:pt modelId="{1F9E2AA5-A8E8-4401-B396-6BCDA6FB2F07}" type="sibTrans" cxnId="{53DF8FF4-4D0B-4B15-AA61-5CCA5FD1F2B0}">
      <dgm:prSet/>
      <dgm:spPr/>
      <dgm:t>
        <a:bodyPr/>
        <a:lstStyle/>
        <a:p>
          <a:endParaRPr lang="cs-CZ"/>
        </a:p>
      </dgm:t>
    </dgm:pt>
    <dgm:pt modelId="{66413794-AC1C-4899-B816-B972C5FEA5CC}">
      <dgm:prSet/>
      <dgm:spPr/>
      <dgm:t>
        <a:bodyPr/>
        <a:lstStyle/>
        <a:p>
          <a:pPr rtl="0"/>
          <a:r>
            <a:rPr lang="cs-CZ" baseline="0" dirty="0" smtClean="0"/>
            <a:t>Přechod </a:t>
          </a:r>
          <a:r>
            <a:rPr lang="cs-CZ" baseline="0" dirty="0" err="1" smtClean="0"/>
            <a:t>kladinky</a:t>
          </a:r>
          <a:r>
            <a:rPr lang="cs-CZ" baseline="0" dirty="0" smtClean="0"/>
            <a:t> – 6ti úhelníku</a:t>
          </a:r>
          <a:endParaRPr lang="cs-CZ" dirty="0"/>
        </a:p>
      </dgm:t>
    </dgm:pt>
    <dgm:pt modelId="{4F0AF980-C73C-48C9-8669-A6042A0EFE6D}" type="parTrans" cxnId="{84900F76-0A09-45C1-93F8-361995A8BA7F}">
      <dgm:prSet/>
      <dgm:spPr/>
      <dgm:t>
        <a:bodyPr/>
        <a:lstStyle/>
        <a:p>
          <a:endParaRPr lang="cs-CZ"/>
        </a:p>
      </dgm:t>
    </dgm:pt>
    <dgm:pt modelId="{B497F450-E023-491D-9FE0-93F037F8EF1F}" type="sibTrans" cxnId="{84900F76-0A09-45C1-93F8-361995A8BA7F}">
      <dgm:prSet/>
      <dgm:spPr/>
      <dgm:t>
        <a:bodyPr/>
        <a:lstStyle/>
        <a:p>
          <a:endParaRPr lang="cs-CZ"/>
        </a:p>
      </dgm:t>
    </dgm:pt>
    <dgm:pt modelId="{C604EF2E-C2F9-4F72-99B6-0ACD5FEEFCDE}">
      <dgm:prSet/>
      <dgm:spPr/>
      <dgm:t>
        <a:bodyPr/>
        <a:lstStyle/>
        <a:p>
          <a:pPr rtl="0"/>
          <a:r>
            <a:rPr lang="cs-CZ" baseline="0" dirty="0" smtClean="0"/>
            <a:t>Skoky do rovnovážného postoje</a:t>
          </a:r>
          <a:endParaRPr lang="cs-CZ" dirty="0"/>
        </a:p>
      </dgm:t>
    </dgm:pt>
    <dgm:pt modelId="{4FFF95B5-8FD0-453D-809B-423A5F562217}" type="parTrans" cxnId="{85985C69-9136-41DB-AD40-E72CAE0A1F58}">
      <dgm:prSet/>
      <dgm:spPr/>
      <dgm:t>
        <a:bodyPr/>
        <a:lstStyle/>
        <a:p>
          <a:endParaRPr lang="cs-CZ"/>
        </a:p>
      </dgm:t>
    </dgm:pt>
    <dgm:pt modelId="{8E66DB91-E954-4242-B5D3-63190EFD0BA3}" type="sibTrans" cxnId="{85985C69-9136-41DB-AD40-E72CAE0A1F58}">
      <dgm:prSet/>
      <dgm:spPr/>
      <dgm:t>
        <a:bodyPr/>
        <a:lstStyle/>
        <a:p>
          <a:endParaRPr lang="cs-CZ"/>
        </a:p>
      </dgm:t>
    </dgm:pt>
    <dgm:pt modelId="{0827B94F-0F71-482F-8488-C9A26482206F}">
      <dgm:prSet/>
      <dgm:spPr/>
      <dgm:t>
        <a:bodyPr/>
        <a:lstStyle/>
        <a:p>
          <a:pPr rtl="0"/>
          <a:r>
            <a:rPr lang="cs-CZ" baseline="0" dirty="0" smtClean="0"/>
            <a:t>Zjišťování efektu rotace</a:t>
          </a:r>
          <a:endParaRPr lang="cs-CZ" baseline="0" dirty="0"/>
        </a:p>
      </dgm:t>
    </dgm:pt>
    <dgm:pt modelId="{38CC263E-1D7F-4E97-96D5-AA384E7F1DC1}" type="parTrans" cxnId="{5C427826-7A82-495C-8539-BDCD65E3E5DB}">
      <dgm:prSet/>
      <dgm:spPr/>
      <dgm:t>
        <a:bodyPr/>
        <a:lstStyle/>
        <a:p>
          <a:endParaRPr lang="cs-CZ"/>
        </a:p>
      </dgm:t>
    </dgm:pt>
    <dgm:pt modelId="{DD047D8F-7BD5-4210-997C-AAA0BAC3066B}" type="sibTrans" cxnId="{5C427826-7A82-495C-8539-BDCD65E3E5DB}">
      <dgm:prSet/>
      <dgm:spPr/>
      <dgm:t>
        <a:bodyPr/>
        <a:lstStyle/>
        <a:p>
          <a:endParaRPr lang="cs-CZ"/>
        </a:p>
      </dgm:t>
    </dgm:pt>
    <dgm:pt modelId="{52EB2B31-C8D8-4B4D-B2F1-9FA1D00306D0}" type="pres">
      <dgm:prSet presAssocID="{DABA22B1-CAE7-4298-BE83-1342ADC6F46A}" presName="linear" presStyleCnt="0">
        <dgm:presLayoutVars>
          <dgm:dir/>
          <dgm:resizeHandles val="exact"/>
        </dgm:presLayoutVars>
      </dgm:prSet>
      <dgm:spPr/>
    </dgm:pt>
    <dgm:pt modelId="{258DC723-70E5-4C08-BECC-21E5764EB2E2}" type="pres">
      <dgm:prSet presAssocID="{2EA05D1D-D9C4-4845-8098-88D249751B66}" presName="comp" presStyleCnt="0"/>
      <dgm:spPr/>
    </dgm:pt>
    <dgm:pt modelId="{CCB6D4A4-1BD7-4C0E-8B9A-A74332A6C2F5}" type="pres">
      <dgm:prSet presAssocID="{2EA05D1D-D9C4-4845-8098-88D249751B66}" presName="box" presStyleLbl="node1" presStyleIdx="0" presStyleCnt="1"/>
      <dgm:spPr/>
      <dgm:t>
        <a:bodyPr/>
        <a:lstStyle/>
        <a:p>
          <a:endParaRPr lang="cs-CZ"/>
        </a:p>
      </dgm:t>
    </dgm:pt>
    <dgm:pt modelId="{BD44B13C-4C36-4567-9B90-BEC567A291A6}" type="pres">
      <dgm:prSet presAssocID="{2EA05D1D-D9C4-4845-8098-88D249751B66}" presName="img" presStyleLbl="fgImgPlace1" presStyleIdx="0" presStyleCnt="1" custScaleX="125683" custScaleY="51471" custLinFactNeighborX="-9093" custLinFactNeighborY="-367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480A89EC-16D0-441B-BE88-F6669FF90C85}" type="pres">
      <dgm:prSet presAssocID="{2EA05D1D-D9C4-4845-8098-88D249751B66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9F1C24F5-267A-4608-A475-286EB60B5FF1}" type="presOf" srcId="{66413794-AC1C-4899-B816-B972C5FEA5CC}" destId="{CCB6D4A4-1BD7-4C0E-8B9A-A74332A6C2F5}" srcOrd="0" destOrd="4" presId="urn:microsoft.com/office/officeart/2005/8/layout/vList4"/>
    <dgm:cxn modelId="{9F93D78A-D161-4731-9D0A-80FFAA1D7B3D}" srcId="{DABA22B1-CAE7-4298-BE83-1342ADC6F46A}" destId="{2EA05D1D-D9C4-4845-8098-88D249751B66}" srcOrd="0" destOrd="0" parTransId="{E3DBEA48-371F-4CBE-82E8-D6E9866E1DE2}" sibTransId="{9BDFBC2E-9DF6-487E-ABCD-94630DC0FC52}"/>
    <dgm:cxn modelId="{53DF8FF4-4D0B-4B15-AA61-5CCA5FD1F2B0}" srcId="{2EA05D1D-D9C4-4845-8098-88D249751B66}" destId="{022F266E-DE77-4F3B-9C7B-3C5DD84F3AC4}" srcOrd="2" destOrd="0" parTransId="{4C0E3507-451C-42A6-9B5A-D35605A3153E}" sibTransId="{1F9E2AA5-A8E8-4401-B396-6BCDA6FB2F07}"/>
    <dgm:cxn modelId="{AADFAB08-990D-4C2C-96CB-60E9F55E5E7F}" type="presOf" srcId="{66413794-AC1C-4899-B816-B972C5FEA5CC}" destId="{480A89EC-16D0-441B-BE88-F6669FF90C85}" srcOrd="1" destOrd="4" presId="urn:microsoft.com/office/officeart/2005/8/layout/vList4"/>
    <dgm:cxn modelId="{F2FFACB4-BF4A-4A4C-9539-CE53F97ABFC0}" type="presOf" srcId="{022F266E-DE77-4F3B-9C7B-3C5DD84F3AC4}" destId="{CCB6D4A4-1BD7-4C0E-8B9A-A74332A6C2F5}" srcOrd="0" destOrd="3" presId="urn:microsoft.com/office/officeart/2005/8/layout/vList4"/>
    <dgm:cxn modelId="{11CCFB74-A872-4BB9-8480-09FAAAA4632C}" type="presOf" srcId="{20D2432B-40D4-4E32-BE2B-8A7883945A72}" destId="{480A89EC-16D0-441B-BE88-F6669FF90C85}" srcOrd="1" destOrd="1" presId="urn:microsoft.com/office/officeart/2005/8/layout/vList4"/>
    <dgm:cxn modelId="{8CF8D3B8-6BD9-4BE3-B312-B89A38A11EE4}" type="presOf" srcId="{0827B94F-0F71-482F-8488-C9A26482206F}" destId="{CCB6D4A4-1BD7-4C0E-8B9A-A74332A6C2F5}" srcOrd="0" destOrd="6" presId="urn:microsoft.com/office/officeart/2005/8/layout/vList4"/>
    <dgm:cxn modelId="{1C220FD5-BF98-484F-B1A8-323B9DCC1EEE}" type="presOf" srcId="{C604EF2E-C2F9-4F72-99B6-0ACD5FEEFCDE}" destId="{CCB6D4A4-1BD7-4C0E-8B9A-A74332A6C2F5}" srcOrd="0" destOrd="5" presId="urn:microsoft.com/office/officeart/2005/8/layout/vList4"/>
    <dgm:cxn modelId="{C73C3F7E-0592-4962-B0AD-4A681E607ACE}" type="presOf" srcId="{022F266E-DE77-4F3B-9C7B-3C5DD84F3AC4}" destId="{480A89EC-16D0-441B-BE88-F6669FF90C85}" srcOrd="1" destOrd="3" presId="urn:microsoft.com/office/officeart/2005/8/layout/vList4"/>
    <dgm:cxn modelId="{14E55AC5-35EF-408B-A84E-4FEA3D8C24B5}" type="presOf" srcId="{97262503-9BB3-490C-A512-0D061CD52C01}" destId="{480A89EC-16D0-441B-BE88-F6669FF90C85}" srcOrd="1" destOrd="2" presId="urn:microsoft.com/office/officeart/2005/8/layout/vList4"/>
    <dgm:cxn modelId="{927A203E-D054-474D-952F-D41EB6F11C1A}" type="presOf" srcId="{DABA22B1-CAE7-4298-BE83-1342ADC6F46A}" destId="{52EB2B31-C8D8-4B4D-B2F1-9FA1D00306D0}" srcOrd="0" destOrd="0" presId="urn:microsoft.com/office/officeart/2005/8/layout/vList4"/>
    <dgm:cxn modelId="{FB20F640-0E15-4CE7-AB80-D9468569E5E6}" srcId="{2EA05D1D-D9C4-4845-8098-88D249751B66}" destId="{20D2432B-40D4-4E32-BE2B-8A7883945A72}" srcOrd="0" destOrd="0" parTransId="{2B273E91-B619-41CB-A29C-96FE28D3D7E6}" sibTransId="{A890DA3D-DF0A-43C2-84B6-5A7D66E8D854}"/>
    <dgm:cxn modelId="{3059F63D-0B38-441A-9D0D-367D2ED70CCE}" type="presOf" srcId="{2EA05D1D-D9C4-4845-8098-88D249751B66}" destId="{CCB6D4A4-1BD7-4C0E-8B9A-A74332A6C2F5}" srcOrd="0" destOrd="0" presId="urn:microsoft.com/office/officeart/2005/8/layout/vList4"/>
    <dgm:cxn modelId="{85985C69-9136-41DB-AD40-E72CAE0A1F58}" srcId="{2EA05D1D-D9C4-4845-8098-88D249751B66}" destId="{C604EF2E-C2F9-4F72-99B6-0ACD5FEEFCDE}" srcOrd="4" destOrd="0" parTransId="{4FFF95B5-8FD0-453D-809B-423A5F562217}" sibTransId="{8E66DB91-E954-4242-B5D3-63190EFD0BA3}"/>
    <dgm:cxn modelId="{EBD3F073-0D87-4015-B5E0-AA26384C9C57}" srcId="{2EA05D1D-D9C4-4845-8098-88D249751B66}" destId="{97262503-9BB3-490C-A512-0D061CD52C01}" srcOrd="1" destOrd="0" parTransId="{2DE1E996-357E-4C85-97F0-B697CF2DD7BB}" sibTransId="{C70D928C-2DBB-4D89-9023-44902BE8A892}"/>
    <dgm:cxn modelId="{84900F76-0A09-45C1-93F8-361995A8BA7F}" srcId="{2EA05D1D-D9C4-4845-8098-88D249751B66}" destId="{66413794-AC1C-4899-B816-B972C5FEA5CC}" srcOrd="3" destOrd="0" parTransId="{4F0AF980-C73C-48C9-8669-A6042A0EFE6D}" sibTransId="{B497F450-E023-491D-9FE0-93F037F8EF1F}"/>
    <dgm:cxn modelId="{29A391AD-F426-4212-8DDA-E145782723A9}" type="presOf" srcId="{0827B94F-0F71-482F-8488-C9A26482206F}" destId="{480A89EC-16D0-441B-BE88-F6669FF90C85}" srcOrd="1" destOrd="6" presId="urn:microsoft.com/office/officeart/2005/8/layout/vList4"/>
    <dgm:cxn modelId="{A2636024-FF2E-401B-94F9-D2FBCF39F76E}" type="presOf" srcId="{2EA05D1D-D9C4-4845-8098-88D249751B66}" destId="{480A89EC-16D0-441B-BE88-F6669FF90C85}" srcOrd="1" destOrd="0" presId="urn:microsoft.com/office/officeart/2005/8/layout/vList4"/>
    <dgm:cxn modelId="{2A5C754E-AF23-4F8D-B03A-FC9FB90AB30D}" type="presOf" srcId="{97262503-9BB3-490C-A512-0D061CD52C01}" destId="{CCB6D4A4-1BD7-4C0E-8B9A-A74332A6C2F5}" srcOrd="0" destOrd="2" presId="urn:microsoft.com/office/officeart/2005/8/layout/vList4"/>
    <dgm:cxn modelId="{3BE0AF42-5B33-4258-A299-9F3DAD4D4568}" type="presOf" srcId="{20D2432B-40D4-4E32-BE2B-8A7883945A72}" destId="{CCB6D4A4-1BD7-4C0E-8B9A-A74332A6C2F5}" srcOrd="0" destOrd="1" presId="urn:microsoft.com/office/officeart/2005/8/layout/vList4"/>
    <dgm:cxn modelId="{5C427826-7A82-495C-8539-BDCD65E3E5DB}" srcId="{2EA05D1D-D9C4-4845-8098-88D249751B66}" destId="{0827B94F-0F71-482F-8488-C9A26482206F}" srcOrd="5" destOrd="0" parTransId="{38CC263E-1D7F-4E97-96D5-AA384E7F1DC1}" sibTransId="{DD047D8F-7BD5-4210-997C-AAA0BAC3066B}"/>
    <dgm:cxn modelId="{4ECE3A4B-E38F-40B3-9B51-02E186856069}" type="presOf" srcId="{C604EF2E-C2F9-4F72-99B6-0ACD5FEEFCDE}" destId="{480A89EC-16D0-441B-BE88-F6669FF90C85}" srcOrd="1" destOrd="5" presId="urn:microsoft.com/office/officeart/2005/8/layout/vList4"/>
    <dgm:cxn modelId="{BE74DE93-51A6-4EDD-BCF8-CEF480B10716}" type="presParOf" srcId="{52EB2B31-C8D8-4B4D-B2F1-9FA1D00306D0}" destId="{258DC723-70E5-4C08-BECC-21E5764EB2E2}" srcOrd="0" destOrd="0" presId="urn:microsoft.com/office/officeart/2005/8/layout/vList4"/>
    <dgm:cxn modelId="{033A981F-9FDB-45CB-A427-DA72991EC177}" type="presParOf" srcId="{258DC723-70E5-4C08-BECC-21E5764EB2E2}" destId="{CCB6D4A4-1BD7-4C0E-8B9A-A74332A6C2F5}" srcOrd="0" destOrd="0" presId="urn:microsoft.com/office/officeart/2005/8/layout/vList4"/>
    <dgm:cxn modelId="{3D372CC2-99C8-4D33-B0D3-BC09BCEE62F2}" type="presParOf" srcId="{258DC723-70E5-4C08-BECC-21E5764EB2E2}" destId="{BD44B13C-4C36-4567-9B90-BEC567A291A6}" srcOrd="1" destOrd="0" presId="urn:microsoft.com/office/officeart/2005/8/layout/vList4"/>
    <dgm:cxn modelId="{313C8A1F-F66B-4111-9211-7492A44B2AE3}" type="presParOf" srcId="{258DC723-70E5-4C08-BECC-21E5764EB2E2}" destId="{480A89EC-16D0-441B-BE88-F6669FF90C85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80CC94F-B0D9-4126-8C2B-7DEC1DEA48F7}" type="doc">
      <dgm:prSet loTypeId="urn:microsoft.com/office/officeart/2005/8/layout/vList2" loCatId="list" qsTypeId="urn:microsoft.com/office/officeart/2005/8/quickstyle/simple1" qsCatId="simple" csTypeId="urn:microsoft.com/office/officeart/2005/8/colors/accent2_1" csCatId="accent2"/>
      <dgm:spPr/>
      <dgm:t>
        <a:bodyPr/>
        <a:lstStyle/>
        <a:p>
          <a:endParaRPr lang="cs-CZ"/>
        </a:p>
      </dgm:t>
    </dgm:pt>
    <dgm:pt modelId="{0AD5AEE1-E9BE-42F2-8036-D7E1DD848801}">
      <dgm:prSet custT="1"/>
      <dgm:spPr/>
      <dgm:t>
        <a:bodyPr/>
        <a:lstStyle/>
        <a:p>
          <a:pPr rtl="0"/>
          <a:r>
            <a:rPr lang="cs-CZ" sz="1400" u="sng" baseline="0" dirty="0" smtClean="0">
              <a:hlinkClick xmlns:r="http://schemas.openxmlformats.org/officeDocument/2006/relationships" r:id="rId1"/>
            </a:rPr>
            <a:t>http://www.</a:t>
          </a:r>
          <a:r>
            <a:rPr lang="cs-CZ" sz="1400" u="sng" baseline="0" dirty="0" err="1" smtClean="0">
              <a:hlinkClick xmlns:r="http://schemas.openxmlformats.org/officeDocument/2006/relationships" r:id="rId1"/>
            </a:rPr>
            <a:t>fysiomed.cz</a:t>
          </a:r>
          <a:r>
            <a:rPr lang="cs-CZ" sz="1400" u="sng" baseline="0" dirty="0" smtClean="0">
              <a:hlinkClick xmlns:r="http://schemas.openxmlformats.org/officeDocument/2006/relationships" r:id="rId1"/>
            </a:rPr>
            <a:t>/</a:t>
          </a:r>
          <a:r>
            <a:rPr lang="cs-CZ" sz="1400" u="sng" baseline="0" dirty="0" err="1" smtClean="0">
              <a:hlinkClick xmlns:r="http://schemas.openxmlformats.org/officeDocument/2006/relationships" r:id="rId1"/>
            </a:rPr>
            <a:t>zdravotnicka</a:t>
          </a:r>
          <a:r>
            <a:rPr lang="cs-CZ" sz="1400" u="sng" baseline="0" dirty="0" smtClean="0">
              <a:hlinkClick xmlns:r="http://schemas.openxmlformats.org/officeDocument/2006/relationships" r:id="rId1"/>
            </a:rPr>
            <a:t>-technika/diagnostika/</a:t>
          </a:r>
          <a:r>
            <a:rPr lang="cs-CZ" sz="1400" u="sng" baseline="0" dirty="0" err="1" smtClean="0">
              <a:hlinkClick xmlns:r="http://schemas.openxmlformats.org/officeDocument/2006/relationships" r:id="rId1"/>
            </a:rPr>
            <a:t>gamma</a:t>
          </a:r>
          <a:r>
            <a:rPr lang="cs-CZ" sz="1400" u="sng" baseline="0" dirty="0" smtClean="0">
              <a:hlinkClick xmlns:r="http://schemas.openxmlformats.org/officeDocument/2006/relationships" r:id="rId1"/>
            </a:rPr>
            <a:t>-</a:t>
          </a:r>
          <a:r>
            <a:rPr lang="cs-CZ" sz="1400" u="sng" baseline="0" dirty="0" err="1" smtClean="0">
              <a:hlinkClick xmlns:r="http://schemas.openxmlformats.org/officeDocument/2006/relationships" r:id="rId1"/>
            </a:rPr>
            <a:t>dynamograficka</a:t>
          </a:r>
          <a:r>
            <a:rPr lang="cs-CZ" sz="1400" u="sng" baseline="0" dirty="0" smtClean="0">
              <a:hlinkClick xmlns:r="http://schemas.openxmlformats.org/officeDocument/2006/relationships" r:id="rId1"/>
            </a:rPr>
            <a:t>-plosina/</a:t>
          </a:r>
          <a:endParaRPr lang="cs-CZ" sz="1400" baseline="0" dirty="0"/>
        </a:p>
      </dgm:t>
    </dgm:pt>
    <dgm:pt modelId="{63FFE855-F04F-4A14-8903-CB288138F908}" type="parTrans" cxnId="{45B73A03-05EA-44D1-9B41-D156BE04089E}">
      <dgm:prSet/>
      <dgm:spPr/>
      <dgm:t>
        <a:bodyPr/>
        <a:lstStyle/>
        <a:p>
          <a:endParaRPr lang="cs-CZ"/>
        </a:p>
      </dgm:t>
    </dgm:pt>
    <dgm:pt modelId="{46BA3435-718B-4546-9EA5-728F76FFF76C}" type="sibTrans" cxnId="{45B73A03-05EA-44D1-9B41-D156BE04089E}">
      <dgm:prSet/>
      <dgm:spPr/>
      <dgm:t>
        <a:bodyPr/>
        <a:lstStyle/>
        <a:p>
          <a:endParaRPr lang="cs-CZ"/>
        </a:p>
      </dgm:t>
    </dgm:pt>
    <dgm:pt modelId="{718D7C04-7D09-44CC-A93F-044D5400C251}">
      <dgm:prSet/>
      <dgm:spPr/>
      <dgm:t>
        <a:bodyPr/>
        <a:lstStyle/>
        <a:p>
          <a:pPr rtl="0"/>
          <a:r>
            <a:rPr lang="cs-CZ" u="sng" baseline="0" dirty="0" smtClean="0">
              <a:hlinkClick xmlns:r="http://schemas.openxmlformats.org/officeDocument/2006/relationships" r:id="rId2"/>
            </a:rPr>
            <a:t>https://publi.cz/books/148/04.html</a:t>
          </a:r>
          <a:endParaRPr lang="cs-CZ" baseline="0" dirty="0"/>
        </a:p>
      </dgm:t>
    </dgm:pt>
    <dgm:pt modelId="{CBF2C80B-CFF2-4891-9723-9D30FDAAAE8C}" type="parTrans" cxnId="{FAC8B84F-34A2-4BB0-A47C-82431814E50A}">
      <dgm:prSet/>
      <dgm:spPr/>
      <dgm:t>
        <a:bodyPr/>
        <a:lstStyle/>
        <a:p>
          <a:endParaRPr lang="cs-CZ"/>
        </a:p>
      </dgm:t>
    </dgm:pt>
    <dgm:pt modelId="{7114103D-DCFE-47C2-A177-BDA603130157}" type="sibTrans" cxnId="{FAC8B84F-34A2-4BB0-A47C-82431814E50A}">
      <dgm:prSet/>
      <dgm:spPr/>
      <dgm:t>
        <a:bodyPr/>
        <a:lstStyle/>
        <a:p>
          <a:endParaRPr lang="cs-CZ"/>
        </a:p>
      </dgm:t>
    </dgm:pt>
    <dgm:pt modelId="{A8CD0765-ECB7-4C1D-B0DE-AE51C5DE323E}">
      <dgm:prSet/>
      <dgm:spPr/>
      <dgm:t>
        <a:bodyPr/>
        <a:lstStyle/>
        <a:p>
          <a:pPr rtl="0"/>
          <a:r>
            <a:rPr lang="cs-CZ" u="sng" baseline="0" dirty="0" smtClean="0">
              <a:hlinkClick xmlns:r="http://schemas.openxmlformats.org/officeDocument/2006/relationships" r:id="rId3"/>
            </a:rPr>
            <a:t>http://www.</a:t>
          </a:r>
          <a:r>
            <a:rPr lang="cs-CZ" u="sng" baseline="0" dirty="0" err="1" smtClean="0">
              <a:hlinkClick xmlns:r="http://schemas.openxmlformats.org/officeDocument/2006/relationships" r:id="rId3"/>
            </a:rPr>
            <a:t>takingaiim.com</a:t>
          </a:r>
          <a:r>
            <a:rPr lang="cs-CZ" u="sng" baseline="0" dirty="0" smtClean="0">
              <a:hlinkClick xmlns:r="http://schemas.openxmlformats.org/officeDocument/2006/relationships" r:id="rId3"/>
            </a:rPr>
            <a:t>/2010/07/</a:t>
          </a:r>
          <a:r>
            <a:rPr lang="cs-CZ" u="sng" baseline="0" dirty="0" err="1" smtClean="0">
              <a:hlinkClick xmlns:r="http://schemas.openxmlformats.org/officeDocument/2006/relationships" r:id="rId3"/>
            </a:rPr>
            <a:t>facebook</a:t>
          </a:r>
          <a:r>
            <a:rPr lang="cs-CZ" u="sng" baseline="0" dirty="0" smtClean="0">
              <a:hlinkClick xmlns:r="http://schemas.openxmlformats.org/officeDocument/2006/relationships" r:id="rId3"/>
            </a:rPr>
            <a:t>-</a:t>
          </a:r>
          <a:r>
            <a:rPr lang="cs-CZ" u="sng" baseline="0" dirty="0" err="1" smtClean="0">
              <a:hlinkClick xmlns:r="http://schemas.openxmlformats.org/officeDocument/2006/relationships" r:id="rId3"/>
            </a:rPr>
            <a:t>privacy</a:t>
          </a:r>
          <a:r>
            <a:rPr lang="cs-CZ" u="sng" baseline="0" dirty="0" smtClean="0">
              <a:hlinkClick xmlns:r="http://schemas.openxmlformats.org/officeDocument/2006/relationships" r:id="rId3"/>
            </a:rPr>
            <a:t>-</a:t>
          </a:r>
          <a:r>
            <a:rPr lang="cs-CZ" u="sng" baseline="0" dirty="0" err="1" smtClean="0">
              <a:hlinkClick xmlns:r="http://schemas.openxmlformats.org/officeDocument/2006/relationships" r:id="rId3"/>
            </a:rPr>
            <a:t>still</a:t>
          </a:r>
          <a:r>
            <a:rPr lang="cs-CZ" u="sng" baseline="0" dirty="0" smtClean="0">
              <a:hlinkClick xmlns:r="http://schemas.openxmlformats.org/officeDocument/2006/relationships" r:id="rId3"/>
            </a:rPr>
            <a:t>-</a:t>
          </a:r>
          <a:r>
            <a:rPr lang="cs-CZ" u="sng" baseline="0" dirty="0" err="1" smtClean="0">
              <a:hlinkClick xmlns:r="http://schemas.openxmlformats.org/officeDocument/2006/relationships" r:id="rId3"/>
            </a:rPr>
            <a:t>off</a:t>
          </a:r>
          <a:r>
            <a:rPr lang="cs-CZ" u="sng" baseline="0" dirty="0" smtClean="0">
              <a:hlinkClick xmlns:r="http://schemas.openxmlformats.org/officeDocument/2006/relationships" r:id="rId3"/>
            </a:rPr>
            <a:t>-balance.</a:t>
          </a:r>
          <a:r>
            <a:rPr lang="cs-CZ" u="sng" baseline="0" dirty="0" err="1" smtClean="0">
              <a:hlinkClick xmlns:r="http://schemas.openxmlformats.org/officeDocument/2006/relationships" r:id="rId3"/>
            </a:rPr>
            <a:t>html</a:t>
          </a:r>
          <a:endParaRPr lang="cs-CZ" baseline="0" dirty="0"/>
        </a:p>
      </dgm:t>
    </dgm:pt>
    <dgm:pt modelId="{34E7BBC2-4566-4D21-807D-3E15647A4927}" type="parTrans" cxnId="{344B6CAC-EF21-48E0-AD87-AB3D41AB8465}">
      <dgm:prSet/>
      <dgm:spPr/>
      <dgm:t>
        <a:bodyPr/>
        <a:lstStyle/>
        <a:p>
          <a:endParaRPr lang="cs-CZ"/>
        </a:p>
      </dgm:t>
    </dgm:pt>
    <dgm:pt modelId="{A21667C8-C0E3-48B3-993B-D6FFA56ED544}" type="sibTrans" cxnId="{344B6CAC-EF21-48E0-AD87-AB3D41AB8465}">
      <dgm:prSet/>
      <dgm:spPr/>
      <dgm:t>
        <a:bodyPr/>
        <a:lstStyle/>
        <a:p>
          <a:endParaRPr lang="cs-CZ"/>
        </a:p>
      </dgm:t>
    </dgm:pt>
    <dgm:pt modelId="{A45D01D0-1DEF-4679-9953-A563403B5FCD}">
      <dgm:prSet/>
      <dgm:spPr/>
      <dgm:t>
        <a:bodyPr/>
        <a:lstStyle/>
        <a:p>
          <a:pPr rtl="0"/>
          <a:r>
            <a:rPr lang="cs-CZ" u="sng" baseline="0" dirty="0" smtClean="0">
              <a:hlinkClick xmlns:r="http://schemas.openxmlformats.org/officeDocument/2006/relationships" r:id="rId4"/>
            </a:rPr>
            <a:t>http://pixshark.com/equilibrista-vector.htm</a:t>
          </a:r>
          <a:endParaRPr lang="cs-CZ" baseline="0" dirty="0"/>
        </a:p>
      </dgm:t>
    </dgm:pt>
    <dgm:pt modelId="{1C7368B0-DD18-49E7-B400-4F613F6D476E}" type="parTrans" cxnId="{D1DB982C-EE60-4E62-ADF9-4AD46B32FCEB}">
      <dgm:prSet/>
      <dgm:spPr/>
      <dgm:t>
        <a:bodyPr/>
        <a:lstStyle/>
        <a:p>
          <a:endParaRPr lang="cs-CZ"/>
        </a:p>
      </dgm:t>
    </dgm:pt>
    <dgm:pt modelId="{1B4ACA9D-8EB8-4D78-82C6-2FD3305B136C}" type="sibTrans" cxnId="{D1DB982C-EE60-4E62-ADF9-4AD46B32FCEB}">
      <dgm:prSet/>
      <dgm:spPr/>
      <dgm:t>
        <a:bodyPr/>
        <a:lstStyle/>
        <a:p>
          <a:endParaRPr lang="cs-CZ"/>
        </a:p>
      </dgm:t>
    </dgm:pt>
    <dgm:pt modelId="{41861B45-2952-4FC5-AABD-5E6705C9F559}">
      <dgm:prSet/>
      <dgm:spPr/>
      <dgm:t>
        <a:bodyPr/>
        <a:lstStyle/>
        <a:p>
          <a:pPr rtl="0"/>
          <a:r>
            <a:rPr lang="cs-CZ" u="sng" baseline="0" dirty="0" smtClean="0">
              <a:hlinkClick xmlns:r="http://schemas.openxmlformats.org/officeDocument/2006/relationships" r:id="rId5"/>
            </a:rPr>
            <a:t>http://is.muni.cz/elportal/estud/fsps/js09/sylabus/web/pdf/6.1.1.4._Koordinace.pdf</a:t>
          </a:r>
          <a:endParaRPr lang="cs-CZ" baseline="0" dirty="0"/>
        </a:p>
      </dgm:t>
    </dgm:pt>
    <dgm:pt modelId="{40BAA55E-ABF5-4966-ACBF-3F1E55119269}" type="parTrans" cxnId="{0861962C-6969-4213-A9D2-43398879E46F}">
      <dgm:prSet/>
      <dgm:spPr/>
      <dgm:t>
        <a:bodyPr/>
        <a:lstStyle/>
        <a:p>
          <a:endParaRPr lang="cs-CZ"/>
        </a:p>
      </dgm:t>
    </dgm:pt>
    <dgm:pt modelId="{6601BE85-8C19-426F-B7C5-52D6DFBE238C}" type="sibTrans" cxnId="{0861962C-6969-4213-A9D2-43398879E46F}">
      <dgm:prSet/>
      <dgm:spPr/>
      <dgm:t>
        <a:bodyPr/>
        <a:lstStyle/>
        <a:p>
          <a:endParaRPr lang="cs-CZ"/>
        </a:p>
      </dgm:t>
    </dgm:pt>
    <dgm:pt modelId="{5B278E1E-1B01-49CE-9AC9-CB6D4B4FDF3A}">
      <dgm:prSet/>
      <dgm:spPr/>
      <dgm:t>
        <a:bodyPr/>
        <a:lstStyle/>
        <a:p>
          <a:pPr rtl="0"/>
          <a:r>
            <a:rPr lang="cs-CZ" u="sng" baseline="0" dirty="0" smtClean="0">
              <a:hlinkClick xmlns:r="http://schemas.openxmlformats.org/officeDocument/2006/relationships" r:id="rId6"/>
            </a:rPr>
            <a:t>http://web.</a:t>
          </a:r>
          <a:r>
            <a:rPr lang="cs-CZ" u="sng" baseline="0" dirty="0" err="1" smtClean="0">
              <a:hlinkClick xmlns:r="http://schemas.openxmlformats.org/officeDocument/2006/relationships" r:id="rId6"/>
            </a:rPr>
            <a:t>ftvs.cuni.cz</a:t>
          </a:r>
          <a:r>
            <a:rPr lang="cs-CZ" u="sng" baseline="0" dirty="0" smtClean="0">
              <a:hlinkClick xmlns:r="http://schemas.openxmlformats.org/officeDocument/2006/relationships" r:id="rId6"/>
            </a:rPr>
            <a:t>/katedry/kin/</a:t>
          </a:r>
          <a:r>
            <a:rPr lang="cs-CZ" u="sng" baseline="0" dirty="0" err="1" smtClean="0">
              <a:hlinkClick xmlns:r="http://schemas.openxmlformats.org/officeDocument/2006/relationships" r:id="rId6"/>
            </a:rPr>
            <a:t>labor.php</a:t>
          </a:r>
          <a:endParaRPr lang="cs-CZ" baseline="0" dirty="0"/>
        </a:p>
      </dgm:t>
    </dgm:pt>
    <dgm:pt modelId="{8FA67213-D666-40FB-8F96-F743C1793373}" type="parTrans" cxnId="{D6DD92D6-E33D-4ABF-8FEA-1FC21F31AE7D}">
      <dgm:prSet/>
      <dgm:spPr/>
      <dgm:t>
        <a:bodyPr/>
        <a:lstStyle/>
        <a:p>
          <a:endParaRPr lang="cs-CZ"/>
        </a:p>
      </dgm:t>
    </dgm:pt>
    <dgm:pt modelId="{D311A2F8-1312-4125-A09B-D2C8FD69DADB}" type="sibTrans" cxnId="{D6DD92D6-E33D-4ABF-8FEA-1FC21F31AE7D}">
      <dgm:prSet/>
      <dgm:spPr/>
      <dgm:t>
        <a:bodyPr/>
        <a:lstStyle/>
        <a:p>
          <a:endParaRPr lang="cs-CZ"/>
        </a:p>
      </dgm:t>
    </dgm:pt>
    <dgm:pt modelId="{37BAFC60-A4F1-4C32-86A9-DA0626AF8E1E}">
      <dgm:prSet/>
      <dgm:spPr/>
      <dgm:t>
        <a:bodyPr/>
        <a:lstStyle/>
        <a:p>
          <a:pPr rtl="0"/>
          <a:r>
            <a:rPr lang="cs-CZ" u="sng" baseline="0" dirty="0" smtClean="0">
              <a:hlinkClick xmlns:r="http://schemas.openxmlformats.org/officeDocument/2006/relationships" r:id="rId7"/>
            </a:rPr>
            <a:t>http://cie-plzen.cz/index.php/en/project-solutions/ergonomie-poradenstvi/ergonomie-a-rizeni-vyroby</a:t>
          </a:r>
          <a:endParaRPr lang="cs-CZ" baseline="0" dirty="0"/>
        </a:p>
      </dgm:t>
    </dgm:pt>
    <dgm:pt modelId="{1A3D48F3-827E-4281-AE28-176EE6EFDD63}" type="parTrans" cxnId="{1C99D2FB-ED2B-486F-A755-5F7778DAFDD2}">
      <dgm:prSet/>
      <dgm:spPr/>
      <dgm:t>
        <a:bodyPr/>
        <a:lstStyle/>
        <a:p>
          <a:endParaRPr lang="cs-CZ"/>
        </a:p>
      </dgm:t>
    </dgm:pt>
    <dgm:pt modelId="{E417EC4E-8192-487F-954B-23975E74AFB1}" type="sibTrans" cxnId="{1C99D2FB-ED2B-486F-A755-5F7778DAFDD2}">
      <dgm:prSet/>
      <dgm:spPr/>
      <dgm:t>
        <a:bodyPr/>
        <a:lstStyle/>
        <a:p>
          <a:endParaRPr lang="cs-CZ"/>
        </a:p>
      </dgm:t>
    </dgm:pt>
    <dgm:pt modelId="{A1A24536-777B-48FE-BBEA-5302F2F15A93}">
      <dgm:prSet/>
      <dgm:spPr/>
      <dgm:t>
        <a:bodyPr/>
        <a:lstStyle/>
        <a:p>
          <a:pPr rtl="0"/>
          <a:r>
            <a:rPr lang="cs-CZ" baseline="0" dirty="0" smtClean="0">
              <a:hlinkClick xmlns:r="http://schemas.openxmlformats.org/officeDocument/2006/relationships" r:id="rId8"/>
            </a:rPr>
            <a:t>www.</a:t>
          </a:r>
          <a:r>
            <a:rPr lang="cs-CZ" baseline="0" dirty="0" err="1" smtClean="0">
              <a:hlinkClick xmlns:r="http://schemas.openxmlformats.org/officeDocument/2006/relationships" r:id="rId8"/>
            </a:rPr>
            <a:t>fotbalovy</a:t>
          </a:r>
          <a:r>
            <a:rPr lang="cs-CZ" baseline="0" dirty="0" smtClean="0">
              <a:hlinkClick xmlns:r="http://schemas.openxmlformats.org/officeDocument/2006/relationships" r:id="rId8"/>
            </a:rPr>
            <a:t>-</a:t>
          </a:r>
          <a:r>
            <a:rPr lang="cs-CZ" baseline="0" dirty="0" err="1" smtClean="0">
              <a:hlinkClick xmlns:r="http://schemas.openxmlformats.org/officeDocument/2006/relationships" r:id="rId8"/>
            </a:rPr>
            <a:t>zebricek.cz</a:t>
          </a:r>
          <a:r>
            <a:rPr lang="cs-CZ" baseline="0" dirty="0" smtClean="0">
              <a:hlinkClick xmlns:r="http://schemas.openxmlformats.org/officeDocument/2006/relationships" r:id="rId8"/>
            </a:rPr>
            <a:t>/testy.</a:t>
          </a:r>
          <a:r>
            <a:rPr lang="cs-CZ" baseline="0" dirty="0" err="1" smtClean="0">
              <a:hlinkClick xmlns:r="http://schemas.openxmlformats.org/officeDocument/2006/relationships" r:id="rId8"/>
            </a:rPr>
            <a:t>html</a:t>
          </a:r>
          <a:endParaRPr lang="cs-CZ" baseline="0" dirty="0"/>
        </a:p>
      </dgm:t>
    </dgm:pt>
    <dgm:pt modelId="{0A2318C7-775A-42EF-B69B-E4ECE02B1D24}" type="parTrans" cxnId="{8590C46F-7190-4157-8086-73574B497406}">
      <dgm:prSet/>
      <dgm:spPr/>
      <dgm:t>
        <a:bodyPr/>
        <a:lstStyle/>
        <a:p>
          <a:endParaRPr lang="cs-CZ"/>
        </a:p>
      </dgm:t>
    </dgm:pt>
    <dgm:pt modelId="{EEE3AB45-E499-4445-8D39-F62D67DDF7EF}" type="sibTrans" cxnId="{8590C46F-7190-4157-8086-73574B497406}">
      <dgm:prSet/>
      <dgm:spPr/>
      <dgm:t>
        <a:bodyPr/>
        <a:lstStyle/>
        <a:p>
          <a:endParaRPr lang="cs-CZ"/>
        </a:p>
      </dgm:t>
    </dgm:pt>
    <dgm:pt modelId="{3D62A025-7BBE-4D57-AD1E-50E5B5D0BA43}" type="pres">
      <dgm:prSet presAssocID="{480CC94F-B0D9-4126-8C2B-7DEC1DEA48F7}" presName="linear" presStyleCnt="0">
        <dgm:presLayoutVars>
          <dgm:animLvl val="lvl"/>
          <dgm:resizeHandles val="exact"/>
        </dgm:presLayoutVars>
      </dgm:prSet>
      <dgm:spPr/>
    </dgm:pt>
    <dgm:pt modelId="{01B2F5EC-754C-43B3-AC9A-A24A02911D32}" type="pres">
      <dgm:prSet presAssocID="{0AD5AEE1-E9BE-42F2-8036-D7E1DD848801}" presName="parentText" presStyleLbl="node1" presStyleIdx="0" presStyleCnt="8">
        <dgm:presLayoutVars>
          <dgm:chMax val="0"/>
          <dgm:bulletEnabled val="1"/>
        </dgm:presLayoutVars>
      </dgm:prSet>
      <dgm:spPr/>
    </dgm:pt>
    <dgm:pt modelId="{D8160940-99FB-4C83-90E5-FDE6B1EBC387}" type="pres">
      <dgm:prSet presAssocID="{46BA3435-718B-4546-9EA5-728F76FFF76C}" presName="spacer" presStyleCnt="0"/>
      <dgm:spPr/>
    </dgm:pt>
    <dgm:pt modelId="{70380EE8-D018-4D50-88FD-26A00C6561D6}" type="pres">
      <dgm:prSet presAssocID="{718D7C04-7D09-44CC-A93F-044D5400C251}" presName="parentText" presStyleLbl="node1" presStyleIdx="1" presStyleCnt="8">
        <dgm:presLayoutVars>
          <dgm:chMax val="0"/>
          <dgm:bulletEnabled val="1"/>
        </dgm:presLayoutVars>
      </dgm:prSet>
      <dgm:spPr/>
    </dgm:pt>
    <dgm:pt modelId="{1FA22562-EB00-4F3E-8D7E-35C7098D9033}" type="pres">
      <dgm:prSet presAssocID="{7114103D-DCFE-47C2-A177-BDA603130157}" presName="spacer" presStyleCnt="0"/>
      <dgm:spPr/>
    </dgm:pt>
    <dgm:pt modelId="{252C2801-AB6D-41B5-B583-B28CCA76D8B6}" type="pres">
      <dgm:prSet presAssocID="{A8CD0765-ECB7-4C1D-B0DE-AE51C5DE323E}" presName="parentText" presStyleLbl="node1" presStyleIdx="2" presStyleCnt="8">
        <dgm:presLayoutVars>
          <dgm:chMax val="0"/>
          <dgm:bulletEnabled val="1"/>
        </dgm:presLayoutVars>
      </dgm:prSet>
      <dgm:spPr/>
    </dgm:pt>
    <dgm:pt modelId="{45EF4AEB-640A-453E-88A4-90714E9DDEDE}" type="pres">
      <dgm:prSet presAssocID="{A21667C8-C0E3-48B3-993B-D6FFA56ED544}" presName="spacer" presStyleCnt="0"/>
      <dgm:spPr/>
    </dgm:pt>
    <dgm:pt modelId="{E86A6B32-8D08-43CC-B68D-44605474ECDF}" type="pres">
      <dgm:prSet presAssocID="{A45D01D0-1DEF-4679-9953-A563403B5FCD}" presName="parentText" presStyleLbl="node1" presStyleIdx="3" presStyleCnt="8">
        <dgm:presLayoutVars>
          <dgm:chMax val="0"/>
          <dgm:bulletEnabled val="1"/>
        </dgm:presLayoutVars>
      </dgm:prSet>
      <dgm:spPr/>
    </dgm:pt>
    <dgm:pt modelId="{991118ED-6462-45D3-9451-43C56FD822E7}" type="pres">
      <dgm:prSet presAssocID="{1B4ACA9D-8EB8-4D78-82C6-2FD3305B136C}" presName="spacer" presStyleCnt="0"/>
      <dgm:spPr/>
    </dgm:pt>
    <dgm:pt modelId="{F835090E-460A-4AF7-81D7-FE9B0B99198D}" type="pres">
      <dgm:prSet presAssocID="{41861B45-2952-4FC5-AABD-5E6705C9F559}" presName="parentText" presStyleLbl="node1" presStyleIdx="4" presStyleCnt="8">
        <dgm:presLayoutVars>
          <dgm:chMax val="0"/>
          <dgm:bulletEnabled val="1"/>
        </dgm:presLayoutVars>
      </dgm:prSet>
      <dgm:spPr/>
    </dgm:pt>
    <dgm:pt modelId="{FE48E79E-0108-4CBB-809A-9E9CF6E1BF9A}" type="pres">
      <dgm:prSet presAssocID="{6601BE85-8C19-426F-B7C5-52D6DFBE238C}" presName="spacer" presStyleCnt="0"/>
      <dgm:spPr/>
    </dgm:pt>
    <dgm:pt modelId="{9882F3E3-A72E-4333-A7AC-94431C0C9746}" type="pres">
      <dgm:prSet presAssocID="{5B278E1E-1B01-49CE-9AC9-CB6D4B4FDF3A}" presName="parentText" presStyleLbl="node1" presStyleIdx="5" presStyleCnt="8">
        <dgm:presLayoutVars>
          <dgm:chMax val="0"/>
          <dgm:bulletEnabled val="1"/>
        </dgm:presLayoutVars>
      </dgm:prSet>
      <dgm:spPr/>
    </dgm:pt>
    <dgm:pt modelId="{76A09581-E024-450D-B0C3-EED2C3AC2199}" type="pres">
      <dgm:prSet presAssocID="{D311A2F8-1312-4125-A09B-D2C8FD69DADB}" presName="spacer" presStyleCnt="0"/>
      <dgm:spPr/>
    </dgm:pt>
    <dgm:pt modelId="{4E252737-8F56-4ABD-8136-BB49956DC863}" type="pres">
      <dgm:prSet presAssocID="{37BAFC60-A4F1-4C32-86A9-DA0626AF8E1E}" presName="parentText" presStyleLbl="node1" presStyleIdx="6" presStyleCnt="8">
        <dgm:presLayoutVars>
          <dgm:chMax val="0"/>
          <dgm:bulletEnabled val="1"/>
        </dgm:presLayoutVars>
      </dgm:prSet>
      <dgm:spPr/>
    </dgm:pt>
    <dgm:pt modelId="{F593F58B-5740-4300-885B-0BD2AC56E7AA}" type="pres">
      <dgm:prSet presAssocID="{E417EC4E-8192-487F-954B-23975E74AFB1}" presName="spacer" presStyleCnt="0"/>
      <dgm:spPr/>
    </dgm:pt>
    <dgm:pt modelId="{C68DE13C-F911-4464-BA01-D5740300D886}" type="pres">
      <dgm:prSet presAssocID="{A1A24536-777B-48FE-BBEA-5302F2F15A93}" presName="parentText" presStyleLbl="node1" presStyleIdx="7" presStyleCnt="8">
        <dgm:presLayoutVars>
          <dgm:chMax val="0"/>
          <dgm:bulletEnabled val="1"/>
        </dgm:presLayoutVars>
      </dgm:prSet>
      <dgm:spPr/>
    </dgm:pt>
  </dgm:ptLst>
  <dgm:cxnLst>
    <dgm:cxn modelId="{FAC8B84F-34A2-4BB0-A47C-82431814E50A}" srcId="{480CC94F-B0D9-4126-8C2B-7DEC1DEA48F7}" destId="{718D7C04-7D09-44CC-A93F-044D5400C251}" srcOrd="1" destOrd="0" parTransId="{CBF2C80B-CFF2-4891-9723-9D30FDAAAE8C}" sibTransId="{7114103D-DCFE-47C2-A177-BDA603130157}"/>
    <dgm:cxn modelId="{17B9AC56-1FCB-4B05-AE36-29ACDAE80927}" type="presOf" srcId="{480CC94F-B0D9-4126-8C2B-7DEC1DEA48F7}" destId="{3D62A025-7BBE-4D57-AD1E-50E5B5D0BA43}" srcOrd="0" destOrd="0" presId="urn:microsoft.com/office/officeart/2005/8/layout/vList2"/>
    <dgm:cxn modelId="{AAAC3872-F765-4FD1-BBCE-C535ADB65845}" type="presOf" srcId="{A8CD0765-ECB7-4C1D-B0DE-AE51C5DE323E}" destId="{252C2801-AB6D-41B5-B583-B28CCA76D8B6}" srcOrd="0" destOrd="0" presId="urn:microsoft.com/office/officeart/2005/8/layout/vList2"/>
    <dgm:cxn modelId="{D6DD92D6-E33D-4ABF-8FEA-1FC21F31AE7D}" srcId="{480CC94F-B0D9-4126-8C2B-7DEC1DEA48F7}" destId="{5B278E1E-1B01-49CE-9AC9-CB6D4B4FDF3A}" srcOrd="5" destOrd="0" parTransId="{8FA67213-D666-40FB-8F96-F743C1793373}" sibTransId="{D311A2F8-1312-4125-A09B-D2C8FD69DADB}"/>
    <dgm:cxn modelId="{0861962C-6969-4213-A9D2-43398879E46F}" srcId="{480CC94F-B0D9-4126-8C2B-7DEC1DEA48F7}" destId="{41861B45-2952-4FC5-AABD-5E6705C9F559}" srcOrd="4" destOrd="0" parTransId="{40BAA55E-ABF5-4966-ACBF-3F1E55119269}" sibTransId="{6601BE85-8C19-426F-B7C5-52D6DFBE238C}"/>
    <dgm:cxn modelId="{ED61C468-43FC-4C3F-9B8D-1079913DF5C3}" type="presOf" srcId="{A45D01D0-1DEF-4679-9953-A563403B5FCD}" destId="{E86A6B32-8D08-43CC-B68D-44605474ECDF}" srcOrd="0" destOrd="0" presId="urn:microsoft.com/office/officeart/2005/8/layout/vList2"/>
    <dgm:cxn modelId="{1C99D2FB-ED2B-486F-A755-5F7778DAFDD2}" srcId="{480CC94F-B0D9-4126-8C2B-7DEC1DEA48F7}" destId="{37BAFC60-A4F1-4C32-86A9-DA0626AF8E1E}" srcOrd="6" destOrd="0" parTransId="{1A3D48F3-827E-4281-AE28-176EE6EFDD63}" sibTransId="{E417EC4E-8192-487F-954B-23975E74AFB1}"/>
    <dgm:cxn modelId="{45B73A03-05EA-44D1-9B41-D156BE04089E}" srcId="{480CC94F-B0D9-4126-8C2B-7DEC1DEA48F7}" destId="{0AD5AEE1-E9BE-42F2-8036-D7E1DD848801}" srcOrd="0" destOrd="0" parTransId="{63FFE855-F04F-4A14-8903-CB288138F908}" sibTransId="{46BA3435-718B-4546-9EA5-728F76FFF76C}"/>
    <dgm:cxn modelId="{4DB5D8DA-6671-4831-AFB4-331047F5E685}" type="presOf" srcId="{41861B45-2952-4FC5-AABD-5E6705C9F559}" destId="{F835090E-460A-4AF7-81D7-FE9B0B99198D}" srcOrd="0" destOrd="0" presId="urn:microsoft.com/office/officeart/2005/8/layout/vList2"/>
    <dgm:cxn modelId="{C9C3F921-199E-4356-BF28-5BD747CC91CF}" type="presOf" srcId="{A1A24536-777B-48FE-BBEA-5302F2F15A93}" destId="{C68DE13C-F911-4464-BA01-D5740300D886}" srcOrd="0" destOrd="0" presId="urn:microsoft.com/office/officeart/2005/8/layout/vList2"/>
    <dgm:cxn modelId="{8590C46F-7190-4157-8086-73574B497406}" srcId="{480CC94F-B0D9-4126-8C2B-7DEC1DEA48F7}" destId="{A1A24536-777B-48FE-BBEA-5302F2F15A93}" srcOrd="7" destOrd="0" parTransId="{0A2318C7-775A-42EF-B69B-E4ECE02B1D24}" sibTransId="{EEE3AB45-E499-4445-8D39-F62D67DDF7EF}"/>
    <dgm:cxn modelId="{DF9FFF45-855E-4B95-BAAA-1B9AD4943597}" type="presOf" srcId="{37BAFC60-A4F1-4C32-86A9-DA0626AF8E1E}" destId="{4E252737-8F56-4ABD-8136-BB49956DC863}" srcOrd="0" destOrd="0" presId="urn:microsoft.com/office/officeart/2005/8/layout/vList2"/>
    <dgm:cxn modelId="{344B6CAC-EF21-48E0-AD87-AB3D41AB8465}" srcId="{480CC94F-B0D9-4126-8C2B-7DEC1DEA48F7}" destId="{A8CD0765-ECB7-4C1D-B0DE-AE51C5DE323E}" srcOrd="2" destOrd="0" parTransId="{34E7BBC2-4566-4D21-807D-3E15647A4927}" sibTransId="{A21667C8-C0E3-48B3-993B-D6FFA56ED544}"/>
    <dgm:cxn modelId="{6812B624-9B59-4CB9-A57C-43EE895A180E}" type="presOf" srcId="{718D7C04-7D09-44CC-A93F-044D5400C251}" destId="{70380EE8-D018-4D50-88FD-26A00C6561D6}" srcOrd="0" destOrd="0" presId="urn:microsoft.com/office/officeart/2005/8/layout/vList2"/>
    <dgm:cxn modelId="{D1DB982C-EE60-4E62-ADF9-4AD46B32FCEB}" srcId="{480CC94F-B0D9-4126-8C2B-7DEC1DEA48F7}" destId="{A45D01D0-1DEF-4679-9953-A563403B5FCD}" srcOrd="3" destOrd="0" parTransId="{1C7368B0-DD18-49E7-B400-4F613F6D476E}" sibTransId="{1B4ACA9D-8EB8-4D78-82C6-2FD3305B136C}"/>
    <dgm:cxn modelId="{1CD87140-8749-45E4-8C13-FD787D930031}" type="presOf" srcId="{5B278E1E-1B01-49CE-9AC9-CB6D4B4FDF3A}" destId="{9882F3E3-A72E-4333-A7AC-94431C0C9746}" srcOrd="0" destOrd="0" presId="urn:microsoft.com/office/officeart/2005/8/layout/vList2"/>
    <dgm:cxn modelId="{791601EF-5D42-4E91-AFC1-9A89B1EBB9AE}" type="presOf" srcId="{0AD5AEE1-E9BE-42F2-8036-D7E1DD848801}" destId="{01B2F5EC-754C-43B3-AC9A-A24A02911D32}" srcOrd="0" destOrd="0" presId="urn:microsoft.com/office/officeart/2005/8/layout/vList2"/>
    <dgm:cxn modelId="{18CC6601-AE18-47F4-A15A-D57B575EF7DC}" type="presParOf" srcId="{3D62A025-7BBE-4D57-AD1E-50E5B5D0BA43}" destId="{01B2F5EC-754C-43B3-AC9A-A24A02911D32}" srcOrd="0" destOrd="0" presId="urn:microsoft.com/office/officeart/2005/8/layout/vList2"/>
    <dgm:cxn modelId="{E952494D-B051-44FE-A06D-97B815283963}" type="presParOf" srcId="{3D62A025-7BBE-4D57-AD1E-50E5B5D0BA43}" destId="{D8160940-99FB-4C83-90E5-FDE6B1EBC387}" srcOrd="1" destOrd="0" presId="urn:microsoft.com/office/officeart/2005/8/layout/vList2"/>
    <dgm:cxn modelId="{1601772A-717C-48ED-A2F0-E92124F5827D}" type="presParOf" srcId="{3D62A025-7BBE-4D57-AD1E-50E5B5D0BA43}" destId="{70380EE8-D018-4D50-88FD-26A00C6561D6}" srcOrd="2" destOrd="0" presId="urn:microsoft.com/office/officeart/2005/8/layout/vList2"/>
    <dgm:cxn modelId="{F049793A-B96A-474A-9742-3C7526603352}" type="presParOf" srcId="{3D62A025-7BBE-4D57-AD1E-50E5B5D0BA43}" destId="{1FA22562-EB00-4F3E-8D7E-35C7098D9033}" srcOrd="3" destOrd="0" presId="urn:microsoft.com/office/officeart/2005/8/layout/vList2"/>
    <dgm:cxn modelId="{EAC860AD-34AE-49DD-B148-D4FD3540279E}" type="presParOf" srcId="{3D62A025-7BBE-4D57-AD1E-50E5B5D0BA43}" destId="{252C2801-AB6D-41B5-B583-B28CCA76D8B6}" srcOrd="4" destOrd="0" presId="urn:microsoft.com/office/officeart/2005/8/layout/vList2"/>
    <dgm:cxn modelId="{231D3938-7D5B-4396-B6D1-B9163EB0658F}" type="presParOf" srcId="{3D62A025-7BBE-4D57-AD1E-50E5B5D0BA43}" destId="{45EF4AEB-640A-453E-88A4-90714E9DDEDE}" srcOrd="5" destOrd="0" presId="urn:microsoft.com/office/officeart/2005/8/layout/vList2"/>
    <dgm:cxn modelId="{5F8F33EF-E929-483C-AAC8-D5A021CC83F4}" type="presParOf" srcId="{3D62A025-7BBE-4D57-AD1E-50E5B5D0BA43}" destId="{E86A6B32-8D08-43CC-B68D-44605474ECDF}" srcOrd="6" destOrd="0" presId="urn:microsoft.com/office/officeart/2005/8/layout/vList2"/>
    <dgm:cxn modelId="{29BA9EC1-9456-4516-A883-005AA422ED9C}" type="presParOf" srcId="{3D62A025-7BBE-4D57-AD1E-50E5B5D0BA43}" destId="{991118ED-6462-45D3-9451-43C56FD822E7}" srcOrd="7" destOrd="0" presId="urn:microsoft.com/office/officeart/2005/8/layout/vList2"/>
    <dgm:cxn modelId="{FBDA5C67-68A2-41AB-9074-71AB669690DB}" type="presParOf" srcId="{3D62A025-7BBE-4D57-AD1E-50E5B5D0BA43}" destId="{F835090E-460A-4AF7-81D7-FE9B0B99198D}" srcOrd="8" destOrd="0" presId="urn:microsoft.com/office/officeart/2005/8/layout/vList2"/>
    <dgm:cxn modelId="{973D21C7-6BEF-4CD9-BBCC-890E76B09EF6}" type="presParOf" srcId="{3D62A025-7BBE-4D57-AD1E-50E5B5D0BA43}" destId="{FE48E79E-0108-4CBB-809A-9E9CF6E1BF9A}" srcOrd="9" destOrd="0" presId="urn:microsoft.com/office/officeart/2005/8/layout/vList2"/>
    <dgm:cxn modelId="{F3825F34-043A-49E5-B708-1D179A5DD901}" type="presParOf" srcId="{3D62A025-7BBE-4D57-AD1E-50E5B5D0BA43}" destId="{9882F3E3-A72E-4333-A7AC-94431C0C9746}" srcOrd="10" destOrd="0" presId="urn:microsoft.com/office/officeart/2005/8/layout/vList2"/>
    <dgm:cxn modelId="{DB8709EA-6F3E-4572-B082-943CAC6D18EC}" type="presParOf" srcId="{3D62A025-7BBE-4D57-AD1E-50E5B5D0BA43}" destId="{76A09581-E024-450D-B0C3-EED2C3AC2199}" srcOrd="11" destOrd="0" presId="urn:microsoft.com/office/officeart/2005/8/layout/vList2"/>
    <dgm:cxn modelId="{A2804730-1EF5-4711-9EBB-A6EB47F0B18B}" type="presParOf" srcId="{3D62A025-7BBE-4D57-AD1E-50E5B5D0BA43}" destId="{4E252737-8F56-4ABD-8136-BB49956DC863}" srcOrd="12" destOrd="0" presId="urn:microsoft.com/office/officeart/2005/8/layout/vList2"/>
    <dgm:cxn modelId="{F4700EC8-3005-438E-975D-B117C41DB2EE}" type="presParOf" srcId="{3D62A025-7BBE-4D57-AD1E-50E5B5D0BA43}" destId="{F593F58B-5740-4300-885B-0BD2AC56E7AA}" srcOrd="13" destOrd="0" presId="urn:microsoft.com/office/officeart/2005/8/layout/vList2"/>
    <dgm:cxn modelId="{BBCA4413-48F8-43E9-B2A7-F238BE02955C}" type="presParOf" srcId="{3D62A025-7BBE-4D57-AD1E-50E5B5D0BA43}" destId="{C68DE13C-F911-4464-BA01-D5740300D886}" srcOrd="1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D523047-189F-484D-AA5B-BE17E36302E9}">
      <dsp:nvSpPr>
        <dsp:cNvPr id="0" name=""/>
        <dsp:cNvSpPr/>
      </dsp:nvSpPr>
      <dsp:spPr>
        <a:xfrm>
          <a:off x="0" y="30196"/>
          <a:ext cx="8280920" cy="38680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170" tIns="217170" rIns="217170" bIns="217170" numCol="1" spcCol="1270" anchor="ctr" anchorCtr="0">
          <a:noAutofit/>
        </a:bodyPr>
        <a:lstStyle/>
        <a:p>
          <a:pPr lvl="0" algn="l" defTabSz="2533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5700" kern="1200" baseline="0" dirty="0" smtClean="0"/>
            <a:t>TESTOVÁNÍ KOORDINAČNÍCH SCHOPNOSTÍ A OBRATNOSTI</a:t>
          </a:r>
          <a:endParaRPr lang="cs-CZ" sz="5700" kern="1200" baseline="0" dirty="0"/>
        </a:p>
      </dsp:txBody>
      <dsp:txXfrm>
        <a:off x="0" y="30196"/>
        <a:ext cx="8280920" cy="386802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11BD3B8-E68D-4B9F-B43F-368B802D07E9}">
      <dsp:nvSpPr>
        <dsp:cNvPr id="0" name=""/>
        <dsp:cNvSpPr/>
      </dsp:nvSpPr>
      <dsp:spPr>
        <a:xfrm>
          <a:off x="3635472" y="983"/>
          <a:ext cx="1225999" cy="122599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000" kern="1200" baseline="0" dirty="0" smtClean="0"/>
            <a:t>REAKČNÍ</a:t>
          </a:r>
          <a:endParaRPr lang="cs-CZ" sz="1000" kern="1200" dirty="0"/>
        </a:p>
      </dsp:txBody>
      <dsp:txXfrm>
        <a:off x="3635472" y="983"/>
        <a:ext cx="1225999" cy="1225999"/>
      </dsp:txXfrm>
    </dsp:sp>
    <dsp:sp modelId="{8160014C-F4E6-4044-A5D1-3F858AAF0AC0}">
      <dsp:nvSpPr>
        <dsp:cNvPr id="0" name=""/>
        <dsp:cNvSpPr/>
      </dsp:nvSpPr>
      <dsp:spPr>
        <a:xfrm rot="1542857">
          <a:off x="4906185" y="802064"/>
          <a:ext cx="324896" cy="4137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800" kern="1200"/>
        </a:p>
      </dsp:txBody>
      <dsp:txXfrm rot="1542857">
        <a:off x="4906185" y="802064"/>
        <a:ext cx="324896" cy="413774"/>
      </dsp:txXfrm>
    </dsp:sp>
    <dsp:sp modelId="{DD3E270C-2989-4DC6-B700-7E47C86A3F75}">
      <dsp:nvSpPr>
        <dsp:cNvPr id="0" name=""/>
        <dsp:cNvSpPr/>
      </dsp:nvSpPr>
      <dsp:spPr>
        <a:xfrm>
          <a:off x="5292364" y="798900"/>
          <a:ext cx="1225999" cy="122599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900" kern="1200" baseline="0" dirty="0" smtClean="0"/>
            <a:t>ROVNOVÁŽNÉ</a:t>
          </a:r>
          <a:endParaRPr lang="cs-CZ" sz="900" kern="1200" baseline="0" dirty="0"/>
        </a:p>
      </dsp:txBody>
      <dsp:txXfrm>
        <a:off x="5292364" y="798900"/>
        <a:ext cx="1225999" cy="1225999"/>
      </dsp:txXfrm>
    </dsp:sp>
    <dsp:sp modelId="{7F50F856-F3F2-4339-8C95-F9F6C927F76D}">
      <dsp:nvSpPr>
        <dsp:cNvPr id="0" name=""/>
        <dsp:cNvSpPr/>
      </dsp:nvSpPr>
      <dsp:spPr>
        <a:xfrm rot="4628571">
          <a:off x="5945478" y="2092500"/>
          <a:ext cx="324896" cy="4137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800" kern="1200"/>
        </a:p>
      </dsp:txBody>
      <dsp:txXfrm rot="4628571">
        <a:off x="5945478" y="2092500"/>
        <a:ext cx="324896" cy="413774"/>
      </dsp:txXfrm>
    </dsp:sp>
    <dsp:sp modelId="{1DACBF73-76B0-4C3B-BA3B-7B9C17AFE6C9}">
      <dsp:nvSpPr>
        <dsp:cNvPr id="0" name=""/>
        <dsp:cNvSpPr/>
      </dsp:nvSpPr>
      <dsp:spPr>
        <a:xfrm>
          <a:off x="5701582" y="2591804"/>
          <a:ext cx="1225999" cy="122599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000" kern="1200" baseline="0" dirty="0" smtClean="0"/>
            <a:t>RYTMICKÁ</a:t>
          </a:r>
          <a:endParaRPr lang="cs-CZ" sz="1000" kern="1200" dirty="0"/>
        </a:p>
      </dsp:txBody>
      <dsp:txXfrm>
        <a:off x="5701582" y="2591804"/>
        <a:ext cx="1225999" cy="1225999"/>
      </dsp:txXfrm>
    </dsp:sp>
    <dsp:sp modelId="{8174F02C-D035-4FBA-838A-0557D6B342E4}">
      <dsp:nvSpPr>
        <dsp:cNvPr id="0" name=""/>
        <dsp:cNvSpPr/>
      </dsp:nvSpPr>
      <dsp:spPr>
        <a:xfrm rot="7714286">
          <a:off x="5584565" y="3709625"/>
          <a:ext cx="324896" cy="4137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800" kern="1200"/>
        </a:p>
      </dsp:txBody>
      <dsp:txXfrm rot="7714286">
        <a:off x="5584565" y="3709625"/>
        <a:ext cx="324896" cy="413774"/>
      </dsp:txXfrm>
    </dsp:sp>
    <dsp:sp modelId="{0AB23B21-1B13-46F8-9D32-69631FF4EE4E}">
      <dsp:nvSpPr>
        <dsp:cNvPr id="0" name=""/>
        <dsp:cNvSpPr/>
      </dsp:nvSpPr>
      <dsp:spPr>
        <a:xfrm>
          <a:off x="4554977" y="4029601"/>
          <a:ext cx="1225999" cy="122599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000" kern="1200" baseline="0" dirty="0" smtClean="0"/>
            <a:t>ORIENTAČNÍ</a:t>
          </a:r>
          <a:endParaRPr lang="cs-CZ" sz="1000" kern="1200" dirty="0"/>
        </a:p>
      </dsp:txBody>
      <dsp:txXfrm>
        <a:off x="4554977" y="4029601"/>
        <a:ext cx="1225999" cy="1225999"/>
      </dsp:txXfrm>
    </dsp:sp>
    <dsp:sp modelId="{5296FBAA-A11D-4A2F-8D03-60FB999D0A79}">
      <dsp:nvSpPr>
        <dsp:cNvPr id="0" name=""/>
        <dsp:cNvSpPr/>
      </dsp:nvSpPr>
      <dsp:spPr>
        <a:xfrm rot="10800000">
          <a:off x="4095219" y="4435713"/>
          <a:ext cx="324896" cy="4137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800" kern="1200"/>
        </a:p>
      </dsp:txBody>
      <dsp:txXfrm rot="10800000">
        <a:off x="4095219" y="4435713"/>
        <a:ext cx="324896" cy="413774"/>
      </dsp:txXfrm>
    </dsp:sp>
    <dsp:sp modelId="{5024AB91-9724-4E8E-B629-AFC40DA14B7F}">
      <dsp:nvSpPr>
        <dsp:cNvPr id="0" name=""/>
        <dsp:cNvSpPr/>
      </dsp:nvSpPr>
      <dsp:spPr>
        <a:xfrm>
          <a:off x="2715966" y="4029601"/>
          <a:ext cx="1225999" cy="122599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900" kern="1200" baseline="0" dirty="0" smtClean="0"/>
            <a:t>KINESTETICKO-DIFERENCIAČNÍ</a:t>
          </a:r>
          <a:endParaRPr lang="cs-CZ" sz="900" kern="1200" dirty="0"/>
        </a:p>
      </dsp:txBody>
      <dsp:txXfrm>
        <a:off x="2715966" y="4029601"/>
        <a:ext cx="1225999" cy="1225999"/>
      </dsp:txXfrm>
    </dsp:sp>
    <dsp:sp modelId="{8A4D6ED0-2406-42D0-9A7B-0D55CE65711D}">
      <dsp:nvSpPr>
        <dsp:cNvPr id="0" name=""/>
        <dsp:cNvSpPr/>
      </dsp:nvSpPr>
      <dsp:spPr>
        <a:xfrm rot="13885714">
          <a:off x="2598948" y="3724003"/>
          <a:ext cx="324896" cy="4137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800" kern="1200"/>
        </a:p>
      </dsp:txBody>
      <dsp:txXfrm rot="13885714">
        <a:off x="2598948" y="3724003"/>
        <a:ext cx="324896" cy="413774"/>
      </dsp:txXfrm>
    </dsp:sp>
    <dsp:sp modelId="{AB12550D-5AF7-459A-864D-E94997630F86}">
      <dsp:nvSpPr>
        <dsp:cNvPr id="0" name=""/>
        <dsp:cNvSpPr/>
      </dsp:nvSpPr>
      <dsp:spPr>
        <a:xfrm>
          <a:off x="1569361" y="2591804"/>
          <a:ext cx="1225999" cy="122599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000" kern="1200" baseline="0" dirty="0" smtClean="0"/>
            <a:t>SDRUŽOVÁNÍ</a:t>
          </a:r>
          <a:endParaRPr lang="cs-CZ" sz="1000" kern="1200" dirty="0"/>
        </a:p>
      </dsp:txBody>
      <dsp:txXfrm>
        <a:off x="1569361" y="2591804"/>
        <a:ext cx="1225999" cy="1225999"/>
      </dsp:txXfrm>
    </dsp:sp>
    <dsp:sp modelId="{CB88A5DF-C743-4CCE-B3AF-17F4BF8982E1}">
      <dsp:nvSpPr>
        <dsp:cNvPr id="0" name=""/>
        <dsp:cNvSpPr/>
      </dsp:nvSpPr>
      <dsp:spPr>
        <a:xfrm rot="16971429">
          <a:off x="2222476" y="2110429"/>
          <a:ext cx="324896" cy="4137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800" kern="1200"/>
        </a:p>
      </dsp:txBody>
      <dsp:txXfrm rot="16971429">
        <a:off x="2222476" y="2110429"/>
        <a:ext cx="324896" cy="413774"/>
      </dsp:txXfrm>
    </dsp:sp>
    <dsp:sp modelId="{EDB44EBC-4D24-43E2-90B7-2C80711C5F0D}">
      <dsp:nvSpPr>
        <dsp:cNvPr id="0" name=""/>
        <dsp:cNvSpPr/>
      </dsp:nvSpPr>
      <dsp:spPr>
        <a:xfrm>
          <a:off x="1978580" y="798900"/>
          <a:ext cx="1225999" cy="122599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66725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050" kern="1200" baseline="0" dirty="0" smtClean="0"/>
            <a:t>PŘESTAVBY</a:t>
          </a:r>
          <a:endParaRPr lang="cs-CZ" sz="1050" kern="1200" baseline="0" dirty="0"/>
        </a:p>
      </dsp:txBody>
      <dsp:txXfrm>
        <a:off x="1978580" y="798900"/>
        <a:ext cx="1225999" cy="1225999"/>
      </dsp:txXfrm>
    </dsp:sp>
    <dsp:sp modelId="{A8EE5625-A280-4EFA-B1E2-CF130C3D7939}">
      <dsp:nvSpPr>
        <dsp:cNvPr id="0" name=""/>
        <dsp:cNvSpPr/>
      </dsp:nvSpPr>
      <dsp:spPr>
        <a:xfrm rot="20057143">
          <a:off x="3249293" y="810043"/>
          <a:ext cx="324896" cy="4137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800" kern="1200"/>
        </a:p>
      </dsp:txBody>
      <dsp:txXfrm rot="20057143">
        <a:off x="3249293" y="810043"/>
        <a:ext cx="324896" cy="413774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550EA2B-84C5-42DF-8286-23B860EC4F02}">
      <dsp:nvSpPr>
        <dsp:cNvPr id="0" name=""/>
        <dsp:cNvSpPr/>
      </dsp:nvSpPr>
      <dsp:spPr>
        <a:xfrm>
          <a:off x="2487318" y="2234"/>
          <a:ext cx="2798233" cy="107470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200" kern="1200" baseline="0" dirty="0" smtClean="0"/>
            <a:t>Žonglování s míčem</a:t>
          </a:r>
          <a:endParaRPr lang="cs-CZ" sz="2200" kern="1200" dirty="0"/>
        </a:p>
      </dsp:txBody>
      <dsp:txXfrm>
        <a:off x="2487318" y="2234"/>
        <a:ext cx="2798233" cy="1074705"/>
      </dsp:txXfrm>
    </dsp:sp>
    <dsp:sp modelId="{4E7E741E-4CC2-4127-9CDE-9AE2697816F1}">
      <dsp:nvSpPr>
        <dsp:cNvPr id="0" name=""/>
        <dsp:cNvSpPr/>
      </dsp:nvSpPr>
      <dsp:spPr>
        <a:xfrm>
          <a:off x="2487318" y="1130675"/>
          <a:ext cx="2798233" cy="107470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200" kern="1200" baseline="0" dirty="0" smtClean="0"/>
            <a:t>Žonglování s míči různé velikosti a hmotnosti</a:t>
          </a:r>
          <a:endParaRPr lang="cs-CZ" sz="2200" kern="1200" dirty="0"/>
        </a:p>
      </dsp:txBody>
      <dsp:txXfrm>
        <a:off x="2487318" y="1130675"/>
        <a:ext cx="2798233" cy="1074705"/>
      </dsp:txXfrm>
    </dsp:sp>
    <dsp:sp modelId="{9EEA719B-107F-4C03-8DE3-71E2EEB5DD26}">
      <dsp:nvSpPr>
        <dsp:cNvPr id="0" name=""/>
        <dsp:cNvSpPr/>
      </dsp:nvSpPr>
      <dsp:spPr>
        <a:xfrm>
          <a:off x="2487318" y="2259115"/>
          <a:ext cx="2798233" cy="107470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200" kern="1200" baseline="0" dirty="0" smtClean="0"/>
            <a:t>Žonglování hlavou</a:t>
          </a:r>
          <a:endParaRPr lang="cs-CZ" sz="2200" kern="1200" dirty="0"/>
        </a:p>
      </dsp:txBody>
      <dsp:txXfrm>
        <a:off x="2487318" y="2259115"/>
        <a:ext cx="2798233" cy="1074705"/>
      </dsp:txXfrm>
    </dsp:sp>
    <dsp:sp modelId="{020A5A7F-3BDE-43F3-8F22-94278AFCE267}">
      <dsp:nvSpPr>
        <dsp:cNvPr id="0" name=""/>
        <dsp:cNvSpPr/>
      </dsp:nvSpPr>
      <dsp:spPr>
        <a:xfrm>
          <a:off x="2487318" y="3387556"/>
          <a:ext cx="2798233" cy="107470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200" kern="1200" baseline="0" dirty="0" smtClean="0"/>
            <a:t>Skok do dálky z místa na přesnost</a:t>
          </a:r>
          <a:endParaRPr lang="cs-CZ" sz="2200" kern="1200" baseline="0" dirty="0"/>
        </a:p>
      </dsp:txBody>
      <dsp:txXfrm>
        <a:off x="2487318" y="3387556"/>
        <a:ext cx="2798233" cy="1074705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9E49454-BBC0-46D6-870A-E7D8B296944A}">
      <dsp:nvSpPr>
        <dsp:cNvPr id="0" name=""/>
        <dsp:cNvSpPr/>
      </dsp:nvSpPr>
      <dsp:spPr>
        <a:xfrm>
          <a:off x="0" y="0"/>
          <a:ext cx="7772870" cy="4824535"/>
        </a:xfrm>
        <a:prstGeom prst="roundRect">
          <a:avLst>
            <a:gd name="adj" fmla="val 10000"/>
          </a:avLst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t" anchorCtr="0">
          <a:noAutofit/>
        </a:bodyPr>
        <a:lstStyle/>
        <a:p>
          <a:pPr lvl="0" algn="l" defTabSz="2000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4500" kern="1200" baseline="0" dirty="0" smtClean="0"/>
            <a:t>Statická rovnováha</a:t>
          </a:r>
          <a:endParaRPr lang="cs-CZ" sz="4500" kern="1200" dirty="0"/>
        </a:p>
        <a:p>
          <a:pPr marL="285750" lvl="1" indent="-285750" algn="l" defTabSz="1555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3500" kern="1200" baseline="0" dirty="0" err="1" smtClean="0"/>
            <a:t>Jarockého</a:t>
          </a:r>
          <a:r>
            <a:rPr lang="cs-CZ" sz="3500" kern="1200" baseline="0" dirty="0" smtClean="0"/>
            <a:t> test</a:t>
          </a:r>
          <a:endParaRPr lang="cs-CZ" sz="3500" kern="1200" dirty="0"/>
        </a:p>
        <a:p>
          <a:pPr marL="285750" lvl="1" indent="-285750" algn="l" defTabSz="1555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3500" kern="1200" baseline="0" dirty="0" smtClean="0"/>
            <a:t>Stoj na jedné noze po otáčení</a:t>
          </a:r>
          <a:endParaRPr lang="cs-CZ" sz="3500" kern="1200" dirty="0"/>
        </a:p>
        <a:p>
          <a:pPr marL="285750" lvl="1" indent="-285750" algn="l" defTabSz="1555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3500" kern="1200" baseline="0" dirty="0" smtClean="0"/>
            <a:t>Čapí test</a:t>
          </a:r>
          <a:endParaRPr lang="cs-CZ" sz="3500" kern="1200" dirty="0"/>
        </a:p>
        <a:p>
          <a:pPr marL="285750" lvl="1" indent="-285750" algn="l" defTabSz="1555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3500" kern="1200" baseline="0" dirty="0" smtClean="0"/>
            <a:t>Test rovnováhy poslepu</a:t>
          </a:r>
          <a:endParaRPr lang="cs-CZ" sz="3500" kern="1200" dirty="0"/>
        </a:p>
        <a:p>
          <a:pPr marL="285750" lvl="1" indent="-285750" algn="l" defTabSz="1555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3500" kern="1200" baseline="0" dirty="0" smtClean="0"/>
            <a:t>Stoj na </a:t>
          </a:r>
          <a:r>
            <a:rPr lang="cs-CZ" sz="3500" kern="1200" baseline="0" dirty="0" err="1" smtClean="0"/>
            <a:t>kladince</a:t>
          </a:r>
          <a:r>
            <a:rPr lang="cs-CZ" sz="3500" kern="1200" baseline="0" dirty="0" smtClean="0"/>
            <a:t> jednonož</a:t>
          </a:r>
          <a:endParaRPr lang="cs-CZ" sz="3500" kern="1200" dirty="0"/>
        </a:p>
        <a:p>
          <a:pPr marL="285750" lvl="1" indent="-285750" algn="l" defTabSz="1555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cs-CZ" sz="3500" kern="1200" baseline="0" dirty="0"/>
        </a:p>
      </dsp:txBody>
      <dsp:txXfrm>
        <a:off x="2037027" y="0"/>
        <a:ext cx="5735842" cy="4824535"/>
      </dsp:txXfrm>
    </dsp:sp>
    <dsp:sp modelId="{1A62871F-6A1A-40A9-B5E5-FAD1BB0DE9F3}">
      <dsp:nvSpPr>
        <dsp:cNvPr id="0" name=""/>
        <dsp:cNvSpPr/>
      </dsp:nvSpPr>
      <dsp:spPr>
        <a:xfrm>
          <a:off x="142258" y="432066"/>
          <a:ext cx="1946932" cy="367239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CB6D4A4-1BD7-4C0E-8B9A-A74332A6C2F5}">
      <dsp:nvSpPr>
        <dsp:cNvPr id="0" name=""/>
        <dsp:cNvSpPr/>
      </dsp:nvSpPr>
      <dsp:spPr>
        <a:xfrm>
          <a:off x="0" y="0"/>
          <a:ext cx="7919118" cy="4896543"/>
        </a:xfrm>
        <a:prstGeom prst="roundRect">
          <a:avLst>
            <a:gd name="adj" fmla="val 10000"/>
          </a:avLst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t" anchorCtr="0">
          <a:noAutofit/>
        </a:bodyPr>
        <a:lstStyle/>
        <a:p>
          <a:pPr lvl="0" algn="l" defTabSz="1822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4100" kern="1200" baseline="0" dirty="0" smtClean="0"/>
            <a:t>Dynamická rovnováha</a:t>
          </a:r>
          <a:endParaRPr lang="cs-CZ" sz="4100" kern="1200" dirty="0"/>
        </a:p>
        <a:p>
          <a:pPr marL="285750" lvl="1" indent="-285750" algn="l" defTabSz="1422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3200" kern="1200" baseline="0" dirty="0" smtClean="0"/>
            <a:t>Poskoky na jedné noze</a:t>
          </a:r>
          <a:endParaRPr lang="cs-CZ" sz="3200" kern="1200" dirty="0"/>
        </a:p>
        <a:p>
          <a:pPr marL="285750" lvl="1" indent="-285750" algn="l" defTabSz="1422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3200" kern="1200" baseline="0" dirty="0" smtClean="0"/>
            <a:t>Chůze na válci</a:t>
          </a:r>
          <a:endParaRPr lang="cs-CZ" sz="3200" kern="1200" dirty="0"/>
        </a:p>
        <a:p>
          <a:pPr marL="285750" lvl="1" indent="-285750" algn="l" defTabSz="1422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3200" kern="1200" baseline="0" dirty="0" smtClean="0"/>
            <a:t>Rovnováha na lavičce</a:t>
          </a:r>
          <a:endParaRPr lang="cs-CZ" sz="3200" kern="1200" dirty="0"/>
        </a:p>
        <a:p>
          <a:pPr marL="285750" lvl="1" indent="-285750" algn="l" defTabSz="1422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3200" kern="1200" baseline="0" dirty="0" smtClean="0"/>
            <a:t>Přechod </a:t>
          </a:r>
          <a:r>
            <a:rPr lang="cs-CZ" sz="3200" kern="1200" baseline="0" dirty="0" err="1" smtClean="0"/>
            <a:t>kladinky</a:t>
          </a:r>
          <a:r>
            <a:rPr lang="cs-CZ" sz="3200" kern="1200" baseline="0" dirty="0" smtClean="0"/>
            <a:t> – 6ti úhelníku</a:t>
          </a:r>
          <a:endParaRPr lang="cs-CZ" sz="3200" kern="1200" dirty="0"/>
        </a:p>
        <a:p>
          <a:pPr marL="285750" lvl="1" indent="-285750" algn="l" defTabSz="1422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3200" kern="1200" baseline="0" dirty="0" smtClean="0"/>
            <a:t>Skoky do rovnovážného postoje</a:t>
          </a:r>
          <a:endParaRPr lang="cs-CZ" sz="3200" kern="1200" dirty="0"/>
        </a:p>
        <a:p>
          <a:pPr marL="285750" lvl="1" indent="-285750" algn="l" defTabSz="1422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3200" kern="1200" baseline="0" dirty="0" smtClean="0"/>
            <a:t>Zjišťování efektu rotace</a:t>
          </a:r>
          <a:endParaRPr lang="cs-CZ" sz="3200" kern="1200" baseline="0" dirty="0"/>
        </a:p>
      </dsp:txBody>
      <dsp:txXfrm>
        <a:off x="2073477" y="0"/>
        <a:ext cx="5845640" cy="4896543"/>
      </dsp:txXfrm>
    </dsp:sp>
    <dsp:sp modelId="{BD44B13C-4C36-4567-9B90-BEC567A291A6}">
      <dsp:nvSpPr>
        <dsp:cNvPr id="0" name=""/>
        <dsp:cNvSpPr/>
      </dsp:nvSpPr>
      <dsp:spPr>
        <a:xfrm>
          <a:off x="142250" y="1296154"/>
          <a:ext cx="1990597" cy="201623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1B2F5EC-754C-43B3-AC9A-A24A02911D32}">
      <dsp:nvSpPr>
        <dsp:cNvPr id="0" name=""/>
        <dsp:cNvSpPr/>
      </dsp:nvSpPr>
      <dsp:spPr>
        <a:xfrm>
          <a:off x="0" y="948626"/>
          <a:ext cx="8640960" cy="35511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u="sng" kern="1200" baseline="0" dirty="0" smtClean="0">
              <a:hlinkClick xmlns:r="http://schemas.openxmlformats.org/officeDocument/2006/relationships" r:id="rId1"/>
            </a:rPr>
            <a:t>http://www.</a:t>
          </a:r>
          <a:r>
            <a:rPr lang="cs-CZ" sz="1400" u="sng" kern="1200" baseline="0" dirty="0" err="1" smtClean="0">
              <a:hlinkClick xmlns:r="http://schemas.openxmlformats.org/officeDocument/2006/relationships" r:id="rId1"/>
            </a:rPr>
            <a:t>fysiomed.cz</a:t>
          </a:r>
          <a:r>
            <a:rPr lang="cs-CZ" sz="1400" u="sng" kern="1200" baseline="0" dirty="0" smtClean="0">
              <a:hlinkClick xmlns:r="http://schemas.openxmlformats.org/officeDocument/2006/relationships" r:id="rId1"/>
            </a:rPr>
            <a:t>/</a:t>
          </a:r>
          <a:r>
            <a:rPr lang="cs-CZ" sz="1400" u="sng" kern="1200" baseline="0" dirty="0" err="1" smtClean="0">
              <a:hlinkClick xmlns:r="http://schemas.openxmlformats.org/officeDocument/2006/relationships" r:id="rId1"/>
            </a:rPr>
            <a:t>zdravotnicka</a:t>
          </a:r>
          <a:r>
            <a:rPr lang="cs-CZ" sz="1400" u="sng" kern="1200" baseline="0" dirty="0" smtClean="0">
              <a:hlinkClick xmlns:r="http://schemas.openxmlformats.org/officeDocument/2006/relationships" r:id="rId1"/>
            </a:rPr>
            <a:t>-technika/diagnostika/</a:t>
          </a:r>
          <a:r>
            <a:rPr lang="cs-CZ" sz="1400" u="sng" kern="1200" baseline="0" dirty="0" err="1" smtClean="0">
              <a:hlinkClick xmlns:r="http://schemas.openxmlformats.org/officeDocument/2006/relationships" r:id="rId1"/>
            </a:rPr>
            <a:t>gamma</a:t>
          </a:r>
          <a:r>
            <a:rPr lang="cs-CZ" sz="1400" u="sng" kern="1200" baseline="0" dirty="0" smtClean="0">
              <a:hlinkClick xmlns:r="http://schemas.openxmlformats.org/officeDocument/2006/relationships" r:id="rId1"/>
            </a:rPr>
            <a:t>-</a:t>
          </a:r>
          <a:r>
            <a:rPr lang="cs-CZ" sz="1400" u="sng" kern="1200" baseline="0" dirty="0" err="1" smtClean="0">
              <a:hlinkClick xmlns:r="http://schemas.openxmlformats.org/officeDocument/2006/relationships" r:id="rId1"/>
            </a:rPr>
            <a:t>dynamograficka</a:t>
          </a:r>
          <a:r>
            <a:rPr lang="cs-CZ" sz="1400" u="sng" kern="1200" baseline="0" dirty="0" smtClean="0">
              <a:hlinkClick xmlns:r="http://schemas.openxmlformats.org/officeDocument/2006/relationships" r:id="rId1"/>
            </a:rPr>
            <a:t>-plosina/</a:t>
          </a:r>
          <a:endParaRPr lang="cs-CZ" sz="1400" kern="1200" baseline="0" dirty="0"/>
        </a:p>
      </dsp:txBody>
      <dsp:txXfrm>
        <a:off x="0" y="948626"/>
        <a:ext cx="8640960" cy="355113"/>
      </dsp:txXfrm>
    </dsp:sp>
    <dsp:sp modelId="{70380EE8-D018-4D50-88FD-26A00C6561D6}">
      <dsp:nvSpPr>
        <dsp:cNvPr id="0" name=""/>
        <dsp:cNvSpPr/>
      </dsp:nvSpPr>
      <dsp:spPr>
        <a:xfrm>
          <a:off x="0" y="1346940"/>
          <a:ext cx="8640960" cy="35511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500" u="sng" kern="1200" baseline="0" dirty="0" smtClean="0">
              <a:hlinkClick xmlns:r="http://schemas.openxmlformats.org/officeDocument/2006/relationships" r:id="rId2"/>
            </a:rPr>
            <a:t>https://publi.cz/books/148/04.html</a:t>
          </a:r>
          <a:endParaRPr lang="cs-CZ" sz="1500" kern="1200" baseline="0" dirty="0"/>
        </a:p>
      </dsp:txBody>
      <dsp:txXfrm>
        <a:off x="0" y="1346940"/>
        <a:ext cx="8640960" cy="355113"/>
      </dsp:txXfrm>
    </dsp:sp>
    <dsp:sp modelId="{252C2801-AB6D-41B5-B583-B28CCA76D8B6}">
      <dsp:nvSpPr>
        <dsp:cNvPr id="0" name=""/>
        <dsp:cNvSpPr/>
      </dsp:nvSpPr>
      <dsp:spPr>
        <a:xfrm>
          <a:off x="0" y="1745253"/>
          <a:ext cx="8640960" cy="35511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500" u="sng" kern="1200" baseline="0" dirty="0" smtClean="0">
              <a:hlinkClick xmlns:r="http://schemas.openxmlformats.org/officeDocument/2006/relationships" r:id="rId3"/>
            </a:rPr>
            <a:t>http://www.</a:t>
          </a:r>
          <a:r>
            <a:rPr lang="cs-CZ" sz="1500" u="sng" kern="1200" baseline="0" dirty="0" err="1" smtClean="0">
              <a:hlinkClick xmlns:r="http://schemas.openxmlformats.org/officeDocument/2006/relationships" r:id="rId3"/>
            </a:rPr>
            <a:t>takingaiim.com</a:t>
          </a:r>
          <a:r>
            <a:rPr lang="cs-CZ" sz="1500" u="sng" kern="1200" baseline="0" dirty="0" smtClean="0">
              <a:hlinkClick xmlns:r="http://schemas.openxmlformats.org/officeDocument/2006/relationships" r:id="rId3"/>
            </a:rPr>
            <a:t>/2010/07/</a:t>
          </a:r>
          <a:r>
            <a:rPr lang="cs-CZ" sz="1500" u="sng" kern="1200" baseline="0" dirty="0" err="1" smtClean="0">
              <a:hlinkClick xmlns:r="http://schemas.openxmlformats.org/officeDocument/2006/relationships" r:id="rId3"/>
            </a:rPr>
            <a:t>facebook</a:t>
          </a:r>
          <a:r>
            <a:rPr lang="cs-CZ" sz="1500" u="sng" kern="1200" baseline="0" dirty="0" smtClean="0">
              <a:hlinkClick xmlns:r="http://schemas.openxmlformats.org/officeDocument/2006/relationships" r:id="rId3"/>
            </a:rPr>
            <a:t>-</a:t>
          </a:r>
          <a:r>
            <a:rPr lang="cs-CZ" sz="1500" u="sng" kern="1200" baseline="0" dirty="0" err="1" smtClean="0">
              <a:hlinkClick xmlns:r="http://schemas.openxmlformats.org/officeDocument/2006/relationships" r:id="rId3"/>
            </a:rPr>
            <a:t>privacy</a:t>
          </a:r>
          <a:r>
            <a:rPr lang="cs-CZ" sz="1500" u="sng" kern="1200" baseline="0" dirty="0" smtClean="0">
              <a:hlinkClick xmlns:r="http://schemas.openxmlformats.org/officeDocument/2006/relationships" r:id="rId3"/>
            </a:rPr>
            <a:t>-</a:t>
          </a:r>
          <a:r>
            <a:rPr lang="cs-CZ" sz="1500" u="sng" kern="1200" baseline="0" dirty="0" err="1" smtClean="0">
              <a:hlinkClick xmlns:r="http://schemas.openxmlformats.org/officeDocument/2006/relationships" r:id="rId3"/>
            </a:rPr>
            <a:t>still</a:t>
          </a:r>
          <a:r>
            <a:rPr lang="cs-CZ" sz="1500" u="sng" kern="1200" baseline="0" dirty="0" smtClean="0">
              <a:hlinkClick xmlns:r="http://schemas.openxmlformats.org/officeDocument/2006/relationships" r:id="rId3"/>
            </a:rPr>
            <a:t>-</a:t>
          </a:r>
          <a:r>
            <a:rPr lang="cs-CZ" sz="1500" u="sng" kern="1200" baseline="0" dirty="0" err="1" smtClean="0">
              <a:hlinkClick xmlns:r="http://schemas.openxmlformats.org/officeDocument/2006/relationships" r:id="rId3"/>
            </a:rPr>
            <a:t>off</a:t>
          </a:r>
          <a:r>
            <a:rPr lang="cs-CZ" sz="1500" u="sng" kern="1200" baseline="0" dirty="0" smtClean="0">
              <a:hlinkClick xmlns:r="http://schemas.openxmlformats.org/officeDocument/2006/relationships" r:id="rId3"/>
            </a:rPr>
            <a:t>-balance.</a:t>
          </a:r>
          <a:r>
            <a:rPr lang="cs-CZ" sz="1500" u="sng" kern="1200" baseline="0" dirty="0" err="1" smtClean="0">
              <a:hlinkClick xmlns:r="http://schemas.openxmlformats.org/officeDocument/2006/relationships" r:id="rId3"/>
            </a:rPr>
            <a:t>html</a:t>
          </a:r>
          <a:endParaRPr lang="cs-CZ" sz="1500" kern="1200" baseline="0" dirty="0"/>
        </a:p>
      </dsp:txBody>
      <dsp:txXfrm>
        <a:off x="0" y="1745253"/>
        <a:ext cx="8640960" cy="355113"/>
      </dsp:txXfrm>
    </dsp:sp>
    <dsp:sp modelId="{E86A6B32-8D08-43CC-B68D-44605474ECDF}">
      <dsp:nvSpPr>
        <dsp:cNvPr id="0" name=""/>
        <dsp:cNvSpPr/>
      </dsp:nvSpPr>
      <dsp:spPr>
        <a:xfrm>
          <a:off x="0" y="2143566"/>
          <a:ext cx="8640960" cy="35511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500" u="sng" kern="1200" baseline="0" dirty="0" smtClean="0">
              <a:hlinkClick xmlns:r="http://schemas.openxmlformats.org/officeDocument/2006/relationships" r:id="rId4"/>
            </a:rPr>
            <a:t>http://pixshark.com/equilibrista-vector.htm</a:t>
          </a:r>
          <a:endParaRPr lang="cs-CZ" sz="1500" kern="1200" baseline="0" dirty="0"/>
        </a:p>
      </dsp:txBody>
      <dsp:txXfrm>
        <a:off x="0" y="2143566"/>
        <a:ext cx="8640960" cy="355113"/>
      </dsp:txXfrm>
    </dsp:sp>
    <dsp:sp modelId="{F835090E-460A-4AF7-81D7-FE9B0B99198D}">
      <dsp:nvSpPr>
        <dsp:cNvPr id="0" name=""/>
        <dsp:cNvSpPr/>
      </dsp:nvSpPr>
      <dsp:spPr>
        <a:xfrm>
          <a:off x="0" y="2541880"/>
          <a:ext cx="8640960" cy="35511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500" u="sng" kern="1200" baseline="0" dirty="0" smtClean="0">
              <a:hlinkClick xmlns:r="http://schemas.openxmlformats.org/officeDocument/2006/relationships" r:id="rId5"/>
            </a:rPr>
            <a:t>http://is.muni.cz/elportal/estud/fsps/js09/sylabus/web/pdf/6.1.1.4._Koordinace.pdf</a:t>
          </a:r>
          <a:endParaRPr lang="cs-CZ" sz="1500" kern="1200" baseline="0" dirty="0"/>
        </a:p>
      </dsp:txBody>
      <dsp:txXfrm>
        <a:off x="0" y="2541880"/>
        <a:ext cx="8640960" cy="355113"/>
      </dsp:txXfrm>
    </dsp:sp>
    <dsp:sp modelId="{9882F3E3-A72E-4333-A7AC-94431C0C9746}">
      <dsp:nvSpPr>
        <dsp:cNvPr id="0" name=""/>
        <dsp:cNvSpPr/>
      </dsp:nvSpPr>
      <dsp:spPr>
        <a:xfrm>
          <a:off x="0" y="2940193"/>
          <a:ext cx="8640960" cy="35511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500" u="sng" kern="1200" baseline="0" dirty="0" smtClean="0">
              <a:hlinkClick xmlns:r="http://schemas.openxmlformats.org/officeDocument/2006/relationships" r:id="rId6"/>
            </a:rPr>
            <a:t>http://web.</a:t>
          </a:r>
          <a:r>
            <a:rPr lang="cs-CZ" sz="1500" u="sng" kern="1200" baseline="0" dirty="0" err="1" smtClean="0">
              <a:hlinkClick xmlns:r="http://schemas.openxmlformats.org/officeDocument/2006/relationships" r:id="rId6"/>
            </a:rPr>
            <a:t>ftvs.cuni.cz</a:t>
          </a:r>
          <a:r>
            <a:rPr lang="cs-CZ" sz="1500" u="sng" kern="1200" baseline="0" dirty="0" smtClean="0">
              <a:hlinkClick xmlns:r="http://schemas.openxmlformats.org/officeDocument/2006/relationships" r:id="rId6"/>
            </a:rPr>
            <a:t>/katedry/kin/</a:t>
          </a:r>
          <a:r>
            <a:rPr lang="cs-CZ" sz="1500" u="sng" kern="1200" baseline="0" dirty="0" err="1" smtClean="0">
              <a:hlinkClick xmlns:r="http://schemas.openxmlformats.org/officeDocument/2006/relationships" r:id="rId6"/>
            </a:rPr>
            <a:t>labor.php</a:t>
          </a:r>
          <a:endParaRPr lang="cs-CZ" sz="1500" kern="1200" baseline="0" dirty="0"/>
        </a:p>
      </dsp:txBody>
      <dsp:txXfrm>
        <a:off x="0" y="2940193"/>
        <a:ext cx="8640960" cy="355113"/>
      </dsp:txXfrm>
    </dsp:sp>
    <dsp:sp modelId="{4E252737-8F56-4ABD-8136-BB49956DC863}">
      <dsp:nvSpPr>
        <dsp:cNvPr id="0" name=""/>
        <dsp:cNvSpPr/>
      </dsp:nvSpPr>
      <dsp:spPr>
        <a:xfrm>
          <a:off x="0" y="3338506"/>
          <a:ext cx="8640960" cy="35511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500" u="sng" kern="1200" baseline="0" dirty="0" smtClean="0">
              <a:hlinkClick xmlns:r="http://schemas.openxmlformats.org/officeDocument/2006/relationships" r:id="rId7"/>
            </a:rPr>
            <a:t>http://cie-plzen.cz/index.php/en/project-solutions/ergonomie-poradenstvi/ergonomie-a-rizeni-vyroby</a:t>
          </a:r>
          <a:endParaRPr lang="cs-CZ" sz="1500" kern="1200" baseline="0" dirty="0"/>
        </a:p>
      </dsp:txBody>
      <dsp:txXfrm>
        <a:off x="0" y="3338506"/>
        <a:ext cx="8640960" cy="355113"/>
      </dsp:txXfrm>
    </dsp:sp>
    <dsp:sp modelId="{C68DE13C-F911-4464-BA01-D5740300D886}">
      <dsp:nvSpPr>
        <dsp:cNvPr id="0" name=""/>
        <dsp:cNvSpPr/>
      </dsp:nvSpPr>
      <dsp:spPr>
        <a:xfrm>
          <a:off x="0" y="3736819"/>
          <a:ext cx="8640960" cy="35511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500" kern="1200" baseline="0" dirty="0" smtClean="0">
              <a:hlinkClick xmlns:r="http://schemas.openxmlformats.org/officeDocument/2006/relationships" r:id="rId8"/>
            </a:rPr>
            <a:t>www.</a:t>
          </a:r>
          <a:r>
            <a:rPr lang="cs-CZ" sz="1500" kern="1200" baseline="0" dirty="0" err="1" smtClean="0">
              <a:hlinkClick xmlns:r="http://schemas.openxmlformats.org/officeDocument/2006/relationships" r:id="rId8"/>
            </a:rPr>
            <a:t>fotbalovy</a:t>
          </a:r>
          <a:r>
            <a:rPr lang="cs-CZ" sz="1500" kern="1200" baseline="0" dirty="0" smtClean="0">
              <a:hlinkClick xmlns:r="http://schemas.openxmlformats.org/officeDocument/2006/relationships" r:id="rId8"/>
            </a:rPr>
            <a:t>-</a:t>
          </a:r>
          <a:r>
            <a:rPr lang="cs-CZ" sz="1500" kern="1200" baseline="0" dirty="0" err="1" smtClean="0">
              <a:hlinkClick xmlns:r="http://schemas.openxmlformats.org/officeDocument/2006/relationships" r:id="rId8"/>
            </a:rPr>
            <a:t>zebricek.cz</a:t>
          </a:r>
          <a:r>
            <a:rPr lang="cs-CZ" sz="1500" kern="1200" baseline="0" dirty="0" smtClean="0">
              <a:hlinkClick xmlns:r="http://schemas.openxmlformats.org/officeDocument/2006/relationships" r:id="rId8"/>
            </a:rPr>
            <a:t>/testy.</a:t>
          </a:r>
          <a:r>
            <a:rPr lang="cs-CZ" sz="1500" kern="1200" baseline="0" dirty="0" err="1" smtClean="0">
              <a:hlinkClick xmlns:r="http://schemas.openxmlformats.org/officeDocument/2006/relationships" r:id="rId8"/>
            </a:rPr>
            <a:t>html</a:t>
          </a:r>
          <a:endParaRPr lang="cs-CZ" sz="1500" kern="1200" baseline="0" dirty="0"/>
        </a:p>
      </dsp:txBody>
      <dsp:txXfrm>
        <a:off x="0" y="3736819"/>
        <a:ext cx="8640960" cy="3551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cs-CZ" smtClean="0"/>
              <a:t>Klepnutím lze upravit styl předlohy nadpisů.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Klepnutím lze upravit styl předlohy podnadpisů.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08A96-C518-439E-B58C-5E905154BB20}" type="datetimeFigureOut">
              <a:rPr lang="cs-CZ" smtClean="0"/>
              <a:t>21.11.2015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E60DC-BE5B-4A21-8695-AEE8ABC79F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3849334833"/>
      </p:ext>
    </p:extLst>
  </p:cSld>
  <p:clrMapOvr>
    <a:masterClrMapping/>
  </p:clrMapOvr>
  <p:transition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Klepnutím lze upravit styl předlohy nadpisů.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Klepnutím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08A96-C518-439E-B58C-5E905154BB20}" type="datetimeFigureOut">
              <a:rPr lang="cs-CZ" smtClean="0"/>
              <a:t>21.11.2015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E60DC-BE5B-4A21-8695-AEE8ABC79F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210983282"/>
      </p:ext>
    </p:extLst>
  </p:cSld>
  <p:clrMapOvr>
    <a:masterClrMapping/>
  </p:clrMapOvr>
  <p:transition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cs-CZ" smtClean="0"/>
              <a:t>Klepnutím lze upravit styl předlohy nadpisů.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08A96-C518-439E-B58C-5E905154BB20}" type="datetimeFigureOut">
              <a:rPr lang="cs-CZ" smtClean="0"/>
              <a:t>21.11.2015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E60DC-BE5B-4A21-8695-AEE8ABC79F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454665113"/>
      </p:ext>
    </p:extLst>
  </p:cSld>
  <p:clrMapOvr>
    <a:masterClrMapping/>
  </p:clrMapOvr>
  <p:transition>
    <p:wipe dir="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cs-CZ" smtClean="0"/>
              <a:t>Klepnutím lze upravit styl předlohy nadpisů.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08A96-C518-439E-B58C-5E905154BB20}" type="datetimeFigureOut">
              <a:rPr lang="cs-CZ" smtClean="0"/>
              <a:t>21.11.2015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E60DC-BE5B-4A21-8695-AEE8ABC79F51}" type="slidenum">
              <a:rPr lang="cs-CZ" smtClean="0"/>
              <a:t>‹#›</a:t>
            </a:fld>
            <a:endParaRPr lang="cs-CZ"/>
          </a:p>
        </p:txBody>
      </p:sp>
      <p:sp>
        <p:nvSpPr>
          <p:cNvPr id="13" name="TextBox 12"/>
          <p:cNvSpPr txBox="1"/>
          <p:nvPr/>
        </p:nvSpPr>
        <p:spPr>
          <a:xfrm>
            <a:off x="751116" y="75416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918169" y="2993578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1929073801"/>
      </p:ext>
    </p:extLst>
  </p:cSld>
  <p:clrMapOvr>
    <a:masterClrMapping/>
  </p:clrMapOvr>
  <p:transition>
    <p:wipe dir="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cs-CZ" smtClean="0"/>
              <a:t>Klepnutím lze upravit styl předlohy nadpisů.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08A96-C518-439E-B58C-5E905154BB20}" type="datetimeFigureOut">
              <a:rPr lang="cs-CZ" smtClean="0"/>
              <a:t>21.11.2015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E60DC-BE5B-4A21-8695-AEE8ABC79F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1172221887"/>
      </p:ext>
    </p:extLst>
  </p:cSld>
  <p:clrMapOvr>
    <a:masterClrMapping/>
  </p:clrMapOvr>
  <p:transition>
    <p:wipe dir="d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08A96-C518-439E-B58C-5E905154BB20}" type="datetimeFigureOut">
              <a:rPr lang="cs-CZ" smtClean="0"/>
              <a:t>21.11.2015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E60DC-BE5B-4A21-8695-AEE8ABC79F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2462293698"/>
      </p:ext>
    </p:extLst>
  </p:cSld>
  <p:clrMapOvr>
    <a:masterClrMapping/>
  </p:clrMapOvr>
  <p:transition>
    <p:wipe dir="d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Klepnutím na ikonu přidáte obrázek.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Klepnutím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Klepnutím na ikonu přidáte obrázek.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08A96-C518-439E-B58C-5E905154BB20}" type="datetimeFigureOut">
              <a:rPr lang="cs-CZ" smtClean="0"/>
              <a:t>21.11.2015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E60DC-BE5B-4A21-8695-AEE8ABC79F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3280872279"/>
      </p:ext>
    </p:extLst>
  </p:cSld>
  <p:clrMapOvr>
    <a:masterClrMapping/>
  </p:clrMapOvr>
  <p:transition>
    <p:wipe dir="d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08A96-C518-439E-B58C-5E905154BB20}" type="datetimeFigureOut">
              <a:rPr lang="cs-CZ" smtClean="0"/>
              <a:t>21.11.2015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E60DC-BE5B-4A21-8695-AEE8ABC79F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4005031620"/>
      </p:ext>
    </p:extLst>
  </p:cSld>
  <p:clrMapOvr>
    <a:masterClrMapping/>
  </p:clrMapOvr>
  <p:transition>
    <p:wipe dir="d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08A96-C518-439E-B58C-5E905154BB20}" type="datetimeFigureOut">
              <a:rPr lang="cs-CZ" smtClean="0"/>
              <a:t>21.11.2015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E60DC-BE5B-4A21-8695-AEE8ABC79F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3179421006"/>
      </p:ext>
    </p:extLst>
  </p:cSld>
  <p:clrMapOvr>
    <a:masterClrMapping/>
  </p:clrMapOvr>
  <p:transition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08A96-C518-439E-B58C-5E905154BB20}" type="datetimeFigureOut">
              <a:rPr lang="cs-CZ" smtClean="0"/>
              <a:t>21.11.2015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E60DC-BE5B-4A21-8695-AEE8ABC79F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289507695"/>
      </p:ext>
    </p:extLst>
  </p:cSld>
  <p:clrMapOvr>
    <a:masterClrMapping/>
  </p:clrMapOvr>
  <p:transition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cs-CZ" smtClean="0"/>
              <a:t>Klepnutím lze upravit styl předlohy nadpisů.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08A96-C518-439E-B58C-5E905154BB20}" type="datetimeFigureOut">
              <a:rPr lang="cs-CZ" smtClean="0"/>
              <a:t>21.11.2015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E60DC-BE5B-4A21-8695-AEE8ABC79F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962728620"/>
      </p:ext>
    </p:extLst>
  </p:cSld>
  <p:clrMapOvr>
    <a:masterClrMapping/>
  </p:clrMapOvr>
  <p:transition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08A96-C518-439E-B58C-5E905154BB20}" type="datetimeFigureOut">
              <a:rPr lang="cs-CZ" smtClean="0"/>
              <a:t>21.11.2015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E60DC-BE5B-4A21-8695-AEE8ABC79F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1067514890"/>
      </p:ext>
    </p:extLst>
  </p:cSld>
  <p:clrMapOvr>
    <a:masterClrMapping/>
  </p:clrMapOvr>
  <p:transition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08A96-C518-439E-B58C-5E905154BB20}" type="datetimeFigureOut">
              <a:rPr lang="cs-CZ" smtClean="0"/>
              <a:t>21.11.2015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E60DC-BE5B-4A21-8695-AEE8ABC79F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914126775"/>
      </p:ext>
    </p:extLst>
  </p:cSld>
  <p:clrMapOvr>
    <a:masterClrMapping/>
  </p:clrMapOvr>
  <p:transition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08A96-C518-439E-B58C-5E905154BB20}" type="datetimeFigureOut">
              <a:rPr lang="cs-CZ" smtClean="0"/>
              <a:t>21.11.2015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E60DC-BE5B-4A21-8695-AEE8ABC79F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24241309"/>
      </p:ext>
    </p:extLst>
  </p:cSld>
  <p:clrMapOvr>
    <a:masterClrMapping/>
  </p:clrMapOvr>
  <p:transition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08A96-C518-439E-B58C-5E905154BB20}" type="datetimeFigureOut">
              <a:rPr lang="cs-CZ" smtClean="0"/>
              <a:t>21.11.2015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E60DC-BE5B-4A21-8695-AEE8ABC79F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120661512"/>
      </p:ext>
    </p:extLst>
  </p:cSld>
  <p:clrMapOvr>
    <a:masterClrMapping/>
  </p:clrMapOvr>
  <p:transition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cs-CZ" smtClean="0"/>
              <a:t>Klepnutím lze upravit styl předlohy nadpisů.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08A96-C518-439E-B58C-5E905154BB20}" type="datetimeFigureOut">
              <a:rPr lang="cs-CZ" smtClean="0"/>
              <a:t>21.11.2015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E60DC-BE5B-4A21-8695-AEE8ABC79F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3612952231"/>
      </p:ext>
    </p:extLst>
  </p:cSld>
  <p:clrMapOvr>
    <a:masterClrMapping/>
  </p:clrMapOvr>
  <p:transition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4451227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cs-CZ" smtClean="0"/>
              <a:t>Klepnutím lze upravit styl předlohy nadpisů.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68602" y="609601"/>
            <a:ext cx="2441519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Klepnutím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451212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08A96-C518-439E-B58C-5E905154BB20}" type="datetimeFigureOut">
              <a:rPr lang="cs-CZ" smtClean="0"/>
              <a:t>21.11.2015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E60DC-BE5B-4A21-8695-AEE8ABC79F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3947124412"/>
      </p:ext>
    </p:extLst>
  </p:cSld>
  <p:clrMapOvr>
    <a:masterClrMapping/>
  </p:clrMapOvr>
  <p:transition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 cstate="print">
            <a:alphaModFix amt="8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07708A96-C518-439E-B58C-5E905154BB20}" type="datetimeFigureOut">
              <a:rPr lang="cs-CZ" smtClean="0"/>
              <a:t>21.11.2015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DF9E60DC-BE5B-4A21-8695-AEE8ABC79F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4054324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ransition>
    <p:wipe dir="d"/>
  </p:transition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539552" y="1300786"/>
          <a:ext cx="8280920" cy="39284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13259" y="5733256"/>
            <a:ext cx="6859141" cy="504056"/>
          </a:xfrm>
        </p:spPr>
        <p:txBody>
          <a:bodyPr>
            <a:normAutofit/>
          </a:bodyPr>
          <a:lstStyle/>
          <a:p>
            <a:r>
              <a:rPr lang="cs-CZ" dirty="0" err="1" smtClean="0"/>
              <a:t>Kršáková</a:t>
            </a:r>
            <a:r>
              <a:rPr lang="cs-CZ" dirty="0" smtClean="0"/>
              <a:t> Marie a Zelenková Veronika</a:t>
            </a:r>
            <a:endParaRPr lang="cs-CZ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332" y="618519"/>
            <a:ext cx="7773338" cy="1082290"/>
          </a:xfrm>
        </p:spPr>
        <p:txBody>
          <a:bodyPr/>
          <a:lstStyle/>
          <a:p>
            <a:r>
              <a:rPr lang="cs-CZ" b="1" dirty="0" smtClean="0"/>
              <a:t>DISCRIMINATION WEIGHTS</a:t>
            </a:r>
            <a:br>
              <a:rPr lang="cs-CZ" b="1" dirty="0" smtClean="0"/>
            </a:br>
            <a:endParaRPr lang="cs-CZ" dirty="0"/>
          </a:p>
        </p:txBody>
      </p:sp>
      <p:pic>
        <p:nvPicPr>
          <p:cNvPr id="7170" name="Picture 2" descr="C:\Users\Marie\Desktop\16015_Lg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39777" y="1268760"/>
            <a:ext cx="4664446" cy="466444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332" y="618519"/>
            <a:ext cx="7773338" cy="1010281"/>
          </a:xfrm>
        </p:spPr>
        <p:txBody>
          <a:bodyPr>
            <a:normAutofit/>
          </a:bodyPr>
          <a:lstStyle/>
          <a:p>
            <a:r>
              <a:rPr lang="cs-CZ" cap="none" dirty="0" smtClean="0"/>
              <a:t>Testování rytmických schopností</a:t>
            </a:r>
            <a:endParaRPr lang="cs-CZ" cap="none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685330" y="1844825"/>
            <a:ext cx="7772870" cy="3946376"/>
          </a:xfrm>
        </p:spPr>
        <p:txBody>
          <a:bodyPr/>
          <a:lstStyle/>
          <a:p>
            <a:r>
              <a:rPr lang="cs-CZ" dirty="0" smtClean="0"/>
              <a:t>Přeběhy </a:t>
            </a:r>
            <a:r>
              <a:rPr lang="cs-CZ" dirty="0" smtClean="0"/>
              <a:t>kruhů</a:t>
            </a:r>
          </a:p>
          <a:p>
            <a:endParaRPr lang="cs-CZ" dirty="0"/>
          </a:p>
        </p:txBody>
      </p:sp>
      <p:pic>
        <p:nvPicPr>
          <p:cNvPr id="4" name="Obrázek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87041" y="2420888"/>
            <a:ext cx="6369918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332" y="618519"/>
            <a:ext cx="7773338" cy="362210"/>
          </a:xfrm>
        </p:spPr>
        <p:txBody>
          <a:bodyPr>
            <a:normAutofit fontScale="90000"/>
          </a:bodyPr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685330" y="1124745"/>
            <a:ext cx="7772870" cy="4666456"/>
          </a:xfrm>
        </p:spPr>
        <p:txBody>
          <a:bodyPr/>
          <a:lstStyle/>
          <a:p>
            <a:r>
              <a:rPr lang="cs-CZ" dirty="0" smtClean="0"/>
              <a:t>Přeskoky přes </a:t>
            </a:r>
            <a:r>
              <a:rPr lang="cs-CZ" dirty="0" smtClean="0"/>
              <a:t>švihadlo</a:t>
            </a:r>
          </a:p>
          <a:p>
            <a:endParaRPr lang="cs-CZ" dirty="0"/>
          </a:p>
        </p:txBody>
      </p:sp>
      <p:pic>
        <p:nvPicPr>
          <p:cNvPr id="4" name="Obrázek 3" descr="švihadlo"/>
          <p:cNvPicPr/>
          <p:nvPr/>
        </p:nvPicPr>
        <p:blipFill>
          <a:blip r:embed="rId2" cstate="print">
            <a:lum bright="-28000" contrast="50000"/>
          </a:blip>
          <a:srcRect/>
          <a:stretch>
            <a:fillRect/>
          </a:stretch>
        </p:blipFill>
        <p:spPr bwMode="auto">
          <a:xfrm>
            <a:off x="2635300" y="1700808"/>
            <a:ext cx="3873400" cy="4571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332" y="618519"/>
            <a:ext cx="7773338" cy="938274"/>
          </a:xfrm>
        </p:spPr>
        <p:txBody>
          <a:bodyPr>
            <a:normAutofit/>
          </a:bodyPr>
          <a:lstStyle/>
          <a:p>
            <a:r>
              <a:rPr lang="cs-CZ" cap="none" dirty="0" smtClean="0"/>
              <a:t>Testování reakčních schopností</a:t>
            </a:r>
            <a:endParaRPr lang="cs-CZ" cap="none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260951" y="2780928"/>
            <a:ext cx="6622098" cy="3243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ástupný symbol pro obsah 4"/>
          <p:cNvSpPr>
            <a:spLocks noGrp="1"/>
          </p:cNvSpPr>
          <p:nvPr>
            <p:ph sz="quarter" idx="14"/>
          </p:nvPr>
        </p:nvSpPr>
        <p:spPr>
          <a:xfrm>
            <a:off x="899592" y="1988839"/>
            <a:ext cx="7558608" cy="3802361"/>
          </a:xfrm>
        </p:spPr>
        <p:txBody>
          <a:bodyPr/>
          <a:lstStyle/>
          <a:p>
            <a:r>
              <a:rPr lang="cs-CZ" dirty="0" smtClean="0"/>
              <a:t>Běh na 3 metry</a:t>
            </a:r>
            <a:endParaRPr lang="cs-CZ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Fitronic</a:t>
            </a:r>
            <a:endParaRPr lang="cs-CZ" dirty="0"/>
          </a:p>
        </p:txBody>
      </p:sp>
      <p:pic>
        <p:nvPicPr>
          <p:cNvPr id="6146" name="Picture 2" descr="C:\Users\Marie\Desktop\agil12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844824"/>
            <a:ext cx="6417256" cy="396044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332" y="618519"/>
            <a:ext cx="7773338" cy="866266"/>
          </a:xfrm>
        </p:spPr>
        <p:txBody>
          <a:bodyPr/>
          <a:lstStyle/>
          <a:p>
            <a:r>
              <a:rPr lang="cs-CZ" cap="none" dirty="0" smtClean="0"/>
              <a:t>Testování rovnovážných schopností</a:t>
            </a:r>
            <a:endParaRPr lang="cs-CZ" cap="none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sz="quarter" idx="13"/>
          </p:nvPr>
        </p:nvGraphicFramePr>
        <p:xfrm>
          <a:off x="685330" y="1556792"/>
          <a:ext cx="7772870" cy="48245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332" y="618519"/>
            <a:ext cx="7773338" cy="362210"/>
          </a:xfrm>
        </p:spPr>
        <p:txBody>
          <a:bodyPr>
            <a:normAutofit fontScale="90000"/>
          </a:bodyPr>
          <a:lstStyle/>
          <a:p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sz="quarter" idx="13"/>
          </p:nvPr>
        </p:nvGraphicFramePr>
        <p:xfrm>
          <a:off x="685330" y="1268760"/>
          <a:ext cx="7919118" cy="48965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332" y="618519"/>
            <a:ext cx="7773338" cy="794258"/>
          </a:xfrm>
        </p:spPr>
        <p:txBody>
          <a:bodyPr/>
          <a:lstStyle/>
          <a:p>
            <a:r>
              <a:rPr lang="cs-CZ" dirty="0" smtClean="0"/>
              <a:t>přístroje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685330" y="1628801"/>
            <a:ext cx="7772870" cy="4162400"/>
          </a:xfrm>
        </p:spPr>
        <p:txBody>
          <a:bodyPr/>
          <a:lstStyle/>
          <a:p>
            <a:r>
              <a:rPr lang="cs-CZ" b="1" dirty="0" smtClean="0"/>
              <a:t>GAMMA – </a:t>
            </a:r>
            <a:r>
              <a:rPr lang="cs-CZ" b="1" dirty="0" err="1" smtClean="0"/>
              <a:t>dynamografická</a:t>
            </a:r>
            <a:r>
              <a:rPr lang="cs-CZ" b="1" dirty="0" smtClean="0"/>
              <a:t> </a:t>
            </a:r>
            <a:r>
              <a:rPr lang="cs-CZ" b="1" dirty="0" smtClean="0"/>
              <a:t>plošina</a:t>
            </a:r>
          </a:p>
          <a:p>
            <a:pPr lvl="1"/>
            <a:r>
              <a:rPr lang="cs-CZ" cap="none" dirty="0" smtClean="0"/>
              <a:t>diagnostika  a cvičení nervosvalové koordinace, rozložení hmotnosti a rovnováhy na neurofysiologickém podkladě</a:t>
            </a:r>
            <a:endParaRPr lang="cs-CZ" dirty="0" smtClean="0"/>
          </a:p>
          <a:p>
            <a:r>
              <a:rPr lang="cs-CZ" b="1" dirty="0" err="1" smtClean="0"/>
              <a:t>Biodex</a:t>
            </a:r>
            <a:r>
              <a:rPr lang="cs-CZ" b="1" dirty="0" smtClean="0"/>
              <a:t> Balance </a:t>
            </a:r>
            <a:r>
              <a:rPr lang="cs-CZ" b="1" dirty="0" smtClean="0"/>
              <a:t>Systém</a:t>
            </a:r>
          </a:p>
          <a:p>
            <a:pPr lvl="1"/>
            <a:r>
              <a:rPr lang="cs-CZ" cap="none" dirty="0" smtClean="0"/>
              <a:t>testování a nácvik rovnováhy</a:t>
            </a:r>
            <a:endParaRPr lang="cs-CZ" b="1" cap="none" dirty="0" smtClean="0"/>
          </a:p>
          <a:p>
            <a:r>
              <a:rPr lang="cs-CZ" b="1" dirty="0" err="1" smtClean="0"/>
              <a:t>Stabilometrická</a:t>
            </a:r>
            <a:r>
              <a:rPr lang="cs-CZ" b="1" dirty="0" smtClean="0"/>
              <a:t> plošina ALFA</a:t>
            </a:r>
          </a:p>
          <a:p>
            <a:endParaRPr lang="cs-CZ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332" y="618519"/>
            <a:ext cx="7773338" cy="1010282"/>
          </a:xfrm>
        </p:spPr>
        <p:txBody>
          <a:bodyPr>
            <a:normAutofit fontScale="90000"/>
          </a:bodyPr>
          <a:lstStyle/>
          <a:p>
            <a:r>
              <a:rPr lang="cs-CZ" b="1" dirty="0" smtClean="0"/>
              <a:t>GAMMA – </a:t>
            </a:r>
            <a:r>
              <a:rPr lang="cs-CZ" b="1" dirty="0" err="1" smtClean="0"/>
              <a:t>dynamografická</a:t>
            </a:r>
            <a:r>
              <a:rPr lang="cs-CZ" b="1" dirty="0" smtClean="0"/>
              <a:t> plošina</a:t>
            </a:r>
            <a:br>
              <a:rPr lang="cs-CZ" b="1" dirty="0" smtClean="0"/>
            </a:br>
            <a:endParaRPr lang="cs-CZ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10089" y="2276872"/>
            <a:ext cx="4644517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 descr="C:\Users\Marie\Desktop\gamma_report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3933056"/>
            <a:ext cx="2003083" cy="2737295"/>
          </a:xfrm>
          <a:prstGeom prst="rect">
            <a:avLst/>
          </a:prstGeom>
          <a:noFill/>
        </p:spPr>
      </p:pic>
      <p:pic>
        <p:nvPicPr>
          <p:cNvPr id="2052" name="Picture 4" descr="C:\Users\Marie\Desktop\gamma_ilustrac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933056"/>
            <a:ext cx="2007663" cy="2736304"/>
          </a:xfrm>
          <a:prstGeom prst="rect">
            <a:avLst/>
          </a:prstGeom>
          <a:noFill/>
        </p:spPr>
      </p:pic>
      <p:pic>
        <p:nvPicPr>
          <p:cNvPr id="2053" name="Picture 5" descr="C:\Users\Marie\Desktop\gamma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59632" y="1556792"/>
            <a:ext cx="3024336" cy="2319934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332" y="618519"/>
            <a:ext cx="7773338" cy="1010281"/>
          </a:xfrm>
        </p:spPr>
        <p:txBody>
          <a:bodyPr>
            <a:normAutofit fontScale="90000"/>
          </a:bodyPr>
          <a:lstStyle/>
          <a:p>
            <a:r>
              <a:rPr lang="cs-CZ" b="1" dirty="0" err="1" smtClean="0"/>
              <a:t>Biodex</a:t>
            </a:r>
            <a:r>
              <a:rPr lang="cs-CZ" b="1" dirty="0" smtClean="0"/>
              <a:t> Balance </a:t>
            </a:r>
            <a:r>
              <a:rPr lang="cs-CZ" b="1" dirty="0" err="1" smtClean="0"/>
              <a:t>System</a:t>
            </a:r>
            <a:r>
              <a:rPr lang="cs-CZ" b="1" dirty="0" smtClean="0"/>
              <a:t/>
            </a:r>
            <a:br>
              <a:rPr lang="cs-CZ" b="1" dirty="0" smtClean="0"/>
            </a:br>
            <a:endParaRPr lang="cs-CZ" dirty="0"/>
          </a:p>
        </p:txBody>
      </p:sp>
      <p:pic>
        <p:nvPicPr>
          <p:cNvPr id="3074" name="Picture 2" descr="C:\Users\Marie\Desktop\biodex_balance_system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628800"/>
            <a:ext cx="2362200" cy="2362200"/>
          </a:xfrm>
          <a:prstGeom prst="rect">
            <a:avLst/>
          </a:prstGeom>
          <a:noFill/>
        </p:spPr>
      </p:pic>
      <p:pic>
        <p:nvPicPr>
          <p:cNvPr id="3075" name="Picture 3" descr="C:\Users\Marie\Desktop\biodex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1628800"/>
            <a:ext cx="1800200" cy="4428491"/>
          </a:xfrm>
          <a:prstGeom prst="rect">
            <a:avLst/>
          </a:prstGeom>
          <a:noFill/>
        </p:spPr>
      </p:pic>
      <p:pic>
        <p:nvPicPr>
          <p:cNvPr id="3076" name="Picture 4" descr="C:\Users\Marie\Desktop\biodex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112" y="3212976"/>
            <a:ext cx="2834688" cy="266429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332" y="476673"/>
            <a:ext cx="7773338" cy="936103"/>
          </a:xfrm>
        </p:spPr>
        <p:txBody>
          <a:bodyPr/>
          <a:lstStyle/>
          <a:p>
            <a:r>
              <a:rPr lang="cs-CZ" dirty="0" smtClean="0"/>
              <a:t>Koordinační schopnosti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sz="quarter" idx="13"/>
          </p:nvPr>
        </p:nvGraphicFramePr>
        <p:xfrm>
          <a:off x="323528" y="1340768"/>
          <a:ext cx="8496944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332" y="618519"/>
            <a:ext cx="7773338" cy="938273"/>
          </a:xfrm>
        </p:spPr>
        <p:txBody>
          <a:bodyPr>
            <a:normAutofit fontScale="90000"/>
          </a:bodyPr>
          <a:lstStyle/>
          <a:p>
            <a:r>
              <a:rPr lang="cs-CZ" b="1" dirty="0" err="1" smtClean="0"/>
              <a:t>Stabilometrická</a:t>
            </a:r>
            <a:r>
              <a:rPr lang="cs-CZ" b="1" dirty="0" smtClean="0"/>
              <a:t> plošina ALFA</a:t>
            </a:r>
            <a:br>
              <a:rPr lang="cs-CZ" b="1" dirty="0" smtClean="0"/>
            </a:br>
            <a:endParaRPr lang="cs-CZ" dirty="0"/>
          </a:p>
        </p:txBody>
      </p:sp>
      <p:pic>
        <p:nvPicPr>
          <p:cNvPr id="4098" name="Picture 2" descr="C:\Users\Marie\Desktop\alfa-3-800x800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1772816"/>
            <a:ext cx="4176464" cy="4176464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332" y="618519"/>
            <a:ext cx="7773338" cy="218193"/>
          </a:xfrm>
        </p:spPr>
        <p:txBody>
          <a:bodyPr>
            <a:normAutofit fontScale="90000"/>
          </a:bodyPr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685330" y="1124744"/>
            <a:ext cx="7772870" cy="4666457"/>
          </a:xfrm>
        </p:spPr>
        <p:txBody>
          <a:bodyPr/>
          <a:lstStyle/>
          <a:p>
            <a:r>
              <a:rPr lang="cs-CZ" dirty="0" err="1" smtClean="0"/>
              <a:t>Kistler</a:t>
            </a:r>
            <a:endParaRPr lang="cs-CZ" cap="none" dirty="0" smtClean="0"/>
          </a:p>
          <a:p>
            <a:pPr lvl="1"/>
            <a:r>
              <a:rPr lang="cs-CZ" cap="none" dirty="0" smtClean="0"/>
              <a:t>Pevná čtvercová deska připevněná v rozích na čtyři piezoelektrické </a:t>
            </a:r>
            <a:r>
              <a:rPr lang="cs-CZ" cap="none" dirty="0" err="1" smtClean="0"/>
              <a:t>triaxiální</a:t>
            </a:r>
            <a:r>
              <a:rPr lang="cs-CZ" cap="none" dirty="0" smtClean="0"/>
              <a:t> snímače</a:t>
            </a:r>
            <a:endParaRPr lang="cs-CZ" dirty="0" smtClean="0"/>
          </a:p>
          <a:p>
            <a:r>
              <a:rPr lang="cs-CZ" dirty="0" err="1" smtClean="0"/>
              <a:t>Tetrax</a:t>
            </a:r>
            <a:endParaRPr lang="cs-CZ" dirty="0" smtClean="0"/>
          </a:p>
          <a:p>
            <a:pPr lvl="1"/>
            <a:r>
              <a:rPr lang="cs-CZ" cap="none" dirty="0" smtClean="0"/>
              <a:t>Dvě desky s dvěma váhami – pata / špička</a:t>
            </a:r>
            <a:endParaRPr lang="cs-CZ" dirty="0" smtClean="0"/>
          </a:p>
          <a:p>
            <a:pPr lvl="1"/>
            <a:endParaRPr lang="cs-CZ" dirty="0"/>
          </a:p>
        </p:txBody>
      </p:sp>
      <p:pic>
        <p:nvPicPr>
          <p:cNvPr id="4" name="Picture 8" descr="C:\Documents and Settings\jotahal\Dokumenty\prezentace\BIOMECH_QUARTZ_PLATE.GIF"/>
          <p:cNvPicPr>
            <a:picLocks noChangeAspect="1" noChangeArrowheads="1"/>
          </p:cNvPicPr>
          <p:nvPr>
            <p:ph type="clipArt"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020272" y="1700808"/>
            <a:ext cx="1239962" cy="3157152"/>
          </a:xfrm>
          <a:noFill/>
          <a:ln/>
        </p:spPr>
      </p:pic>
      <p:pic>
        <p:nvPicPr>
          <p:cNvPr id="6" name="Obrázek 5" descr="BIOMECH_QUARTZ_PLATE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0232" y="2204864"/>
            <a:ext cx="1368152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Obrázek 6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356992"/>
            <a:ext cx="1757164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332" y="618519"/>
            <a:ext cx="7773338" cy="794258"/>
          </a:xfrm>
        </p:spPr>
        <p:txBody>
          <a:bodyPr/>
          <a:lstStyle/>
          <a:p>
            <a:r>
              <a:rPr lang="cs-CZ" dirty="0" smtClean="0"/>
              <a:t>Použité zdroje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sz="quarter" idx="13"/>
          </p:nvPr>
        </p:nvGraphicFramePr>
        <p:xfrm>
          <a:off x="251520" y="1484784"/>
          <a:ext cx="8640960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ipe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332" y="618519"/>
            <a:ext cx="7773338" cy="938274"/>
          </a:xfrm>
        </p:spPr>
        <p:txBody>
          <a:bodyPr/>
          <a:lstStyle/>
          <a:p>
            <a:r>
              <a:rPr lang="cs-CZ" cap="none" dirty="0" smtClean="0"/>
              <a:t>Testová baterie</a:t>
            </a:r>
            <a:endParaRPr lang="cs-CZ" cap="none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685330" y="1484784"/>
            <a:ext cx="7772870" cy="4824536"/>
          </a:xfrm>
        </p:spPr>
        <p:txBody>
          <a:bodyPr>
            <a:normAutofit lnSpcReduction="10000"/>
          </a:bodyPr>
          <a:lstStyle/>
          <a:p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Iowa- </a:t>
            </a:r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Brace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 test </a:t>
            </a:r>
            <a:endParaRPr lang="cs-CZ" b="1" dirty="0" smtClean="0">
              <a:latin typeface="Times New Roman" pitchFamily="18" charset="0"/>
              <a:cs typeface="Times New Roman" pitchFamily="18" charset="0"/>
            </a:endParaRPr>
          </a:p>
          <a:p>
            <a:pPr marL="800100" lvl="1" indent="-342900">
              <a:buFont typeface="+mj-lt"/>
              <a:buAutoNum type="arabicParenR"/>
            </a:pPr>
            <a:r>
              <a:rPr lang="cs-CZ" dirty="0" smtClean="0"/>
              <a:t>Klek </a:t>
            </a:r>
            <a:r>
              <a:rPr lang="cs-CZ" dirty="0" smtClean="0"/>
              <a:t>na pravé (levé), zanožit levou (pravou) </a:t>
            </a:r>
            <a:endParaRPr lang="cs-CZ" dirty="0" smtClean="0"/>
          </a:p>
          <a:p>
            <a:pPr lvl="2"/>
            <a:r>
              <a:rPr lang="cs-CZ" cap="none" dirty="0" smtClean="0"/>
              <a:t>mírný předklon </a:t>
            </a:r>
          </a:p>
          <a:p>
            <a:pPr lvl="2"/>
            <a:r>
              <a:rPr lang="cs-CZ" cap="none" dirty="0" smtClean="0"/>
              <a:t>upažit </a:t>
            </a:r>
          </a:p>
          <a:p>
            <a:pPr lvl="2"/>
            <a:r>
              <a:rPr lang="cs-CZ" cap="none" dirty="0" smtClean="0"/>
              <a:t>výdrž 5 s. (váha předklonmo v kleku na pravé).</a:t>
            </a:r>
          </a:p>
          <a:p>
            <a:pPr marL="800100" lvl="1" indent="-342900">
              <a:buFont typeface="+mj-lt"/>
              <a:buAutoNum type="arabicParenR"/>
            </a:pPr>
            <a:r>
              <a:rPr lang="cs-CZ" dirty="0" smtClean="0"/>
              <a:t>Dřep spatný </a:t>
            </a:r>
          </a:p>
          <a:p>
            <a:pPr lvl="2"/>
            <a:r>
              <a:rPr lang="cs-CZ" cap="none" dirty="0" smtClean="0"/>
              <a:t>skrčit předpažmo (paže provléknout vpředu mezi koleny a zadem kolem kotníků, sepnout ruce před bérci, proplést prsty) </a:t>
            </a:r>
          </a:p>
          <a:p>
            <a:pPr lvl="2"/>
            <a:r>
              <a:rPr lang="cs-CZ" cap="none" dirty="0" smtClean="0"/>
              <a:t>výdrž 5 s.</a:t>
            </a:r>
          </a:p>
          <a:p>
            <a:pPr marL="800100" lvl="1" indent="-342900">
              <a:buFont typeface="+mj-lt"/>
              <a:buAutoNum type="arabicParenR"/>
            </a:pPr>
            <a:r>
              <a:rPr lang="cs-CZ" dirty="0" smtClean="0"/>
              <a:t>Úzký stoj rozkročný </a:t>
            </a:r>
          </a:p>
          <a:p>
            <a:pPr lvl="2"/>
            <a:r>
              <a:rPr lang="cs-CZ" cap="none" dirty="0" smtClean="0"/>
              <a:t>Skokem dvojný obrat vlevo (vpravo), paže dopomáhají pohybu. Po doskoku výdrž 2 s.</a:t>
            </a:r>
          </a:p>
          <a:p>
            <a:pPr lvl="2"/>
            <a:r>
              <a:rPr lang="cs-CZ" cap="none" dirty="0" smtClean="0"/>
              <a:t>Nesplnění: neprovedení celého dvojného obratu, doskok mimo místo odrazu, ztráta rovnováhy.</a:t>
            </a:r>
          </a:p>
          <a:p>
            <a:pPr lvl="1"/>
            <a:endParaRPr lang="cs-CZ" dirty="0" smtClean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332" y="618519"/>
            <a:ext cx="7773338" cy="290202"/>
          </a:xfrm>
        </p:spPr>
        <p:txBody>
          <a:bodyPr>
            <a:normAutofit fontScale="90000"/>
          </a:bodyPr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685330" y="980729"/>
            <a:ext cx="7772870" cy="4810472"/>
          </a:xfrm>
        </p:spPr>
        <p:txBody>
          <a:bodyPr>
            <a:normAutofit fontScale="92500"/>
          </a:bodyPr>
          <a:lstStyle/>
          <a:p>
            <a:pPr marL="800100" lvl="1" indent="-342900">
              <a:buNone/>
            </a:pPr>
            <a:r>
              <a:rPr lang="cs-CZ" dirty="0" smtClean="0"/>
              <a:t>4)  Stoj </a:t>
            </a:r>
            <a:r>
              <a:rPr lang="cs-CZ" dirty="0" smtClean="0"/>
              <a:t>na levé (pravé) </a:t>
            </a:r>
          </a:p>
          <a:p>
            <a:pPr lvl="2"/>
            <a:r>
              <a:rPr lang="cs-CZ" cap="none" dirty="0" smtClean="0"/>
              <a:t>Poskokem celý obrat vlevo (vpravo). Po doskoku výdrž na levé (pravé) 2 s (nízký </a:t>
            </a:r>
            <a:r>
              <a:rPr lang="cs-CZ" cap="none" dirty="0" err="1" smtClean="0"/>
              <a:t>horinový</a:t>
            </a:r>
            <a:r>
              <a:rPr lang="cs-CZ" cap="none" dirty="0" smtClean="0"/>
              <a:t> skok).</a:t>
            </a:r>
          </a:p>
          <a:p>
            <a:pPr lvl="2"/>
            <a:r>
              <a:rPr lang="cs-CZ" cap="none" dirty="0" smtClean="0"/>
              <a:t>Nesplnění: ztráta rovnováhy, neprovedení celého obratu, dotyk druhou nohou země.</a:t>
            </a:r>
          </a:p>
          <a:p>
            <a:pPr>
              <a:buNone/>
            </a:pPr>
            <a:r>
              <a:rPr lang="cs-CZ" dirty="0" smtClean="0"/>
              <a:t>	 </a:t>
            </a:r>
            <a:r>
              <a:rPr lang="cs-CZ" dirty="0" smtClean="0"/>
              <a:t>   5</a:t>
            </a:r>
            <a:r>
              <a:rPr lang="cs-CZ" sz="1800" dirty="0" smtClean="0"/>
              <a:t>) </a:t>
            </a:r>
            <a:r>
              <a:rPr lang="cs-CZ" sz="1800" dirty="0" smtClean="0"/>
              <a:t>Klek skrčmo, chodidla napjatá </a:t>
            </a:r>
          </a:p>
          <a:p>
            <a:pPr lvl="2"/>
            <a:r>
              <a:rPr lang="cs-CZ" cap="none" dirty="0" smtClean="0"/>
              <a:t>Skokem podřep bez ztráty rovnováhy (paže dopomáhají švihem). </a:t>
            </a:r>
          </a:p>
          <a:p>
            <a:pPr lvl="2"/>
            <a:r>
              <a:rPr lang="cs-CZ" cap="none" dirty="0" smtClean="0"/>
              <a:t>Nesplnění: špičky nejsou napjaty, neprovedení skoku, ztráta rovnováhy, pád.</a:t>
            </a:r>
          </a:p>
          <a:p>
            <a:pPr lvl="1">
              <a:buNone/>
            </a:pPr>
            <a:r>
              <a:rPr lang="cs-CZ" dirty="0" smtClean="0"/>
              <a:t>6)  Stoj </a:t>
            </a:r>
            <a:r>
              <a:rPr lang="cs-CZ" dirty="0" smtClean="0"/>
              <a:t>snožný zkřižmo (libovolná noha vpředu) </a:t>
            </a:r>
          </a:p>
          <a:p>
            <a:pPr lvl="2"/>
            <a:r>
              <a:rPr lang="cs-CZ" cap="none" dirty="0" smtClean="0"/>
              <a:t>Skrčit </a:t>
            </a:r>
            <a:r>
              <a:rPr lang="cs-CZ" cap="none" dirty="0" err="1" smtClean="0"/>
              <a:t>připažmo</a:t>
            </a:r>
            <a:r>
              <a:rPr lang="cs-CZ" cap="none" dirty="0" smtClean="0"/>
              <a:t>, předloktí zkřížit na prsou </a:t>
            </a:r>
          </a:p>
          <a:p>
            <a:pPr lvl="2"/>
            <a:r>
              <a:rPr lang="cs-CZ" cap="none" dirty="0" smtClean="0"/>
              <a:t>Zvolna sed zkřižmo skrčmo </a:t>
            </a:r>
          </a:p>
          <a:p>
            <a:pPr lvl="2"/>
            <a:r>
              <a:rPr lang="cs-CZ" cap="none" dirty="0" smtClean="0"/>
              <a:t>Vztyk.</a:t>
            </a:r>
          </a:p>
          <a:p>
            <a:pPr lvl="2"/>
            <a:r>
              <a:rPr lang="cs-CZ" cap="none" dirty="0" smtClean="0"/>
              <a:t>Nesplnění: změny polohy paží, ztráta rovnováhy, nepodařený sed a vztyk.</a:t>
            </a:r>
          </a:p>
          <a:p>
            <a:pPr lvl="2"/>
            <a:endParaRPr lang="cs-CZ" cap="none" dirty="0" smtClean="0"/>
          </a:p>
          <a:p>
            <a:pPr marL="457200" indent="-457200">
              <a:buNone/>
            </a:pPr>
            <a:endParaRPr lang="cs-CZ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332" y="618519"/>
            <a:ext cx="7773338" cy="218194"/>
          </a:xfrm>
        </p:spPr>
        <p:txBody>
          <a:bodyPr>
            <a:normAutofit fontScale="90000"/>
          </a:bodyPr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685330" y="980728"/>
            <a:ext cx="7772870" cy="5112568"/>
          </a:xfrm>
        </p:spPr>
        <p:txBody>
          <a:bodyPr>
            <a:normAutofit/>
          </a:bodyPr>
          <a:lstStyle/>
          <a:p>
            <a:pPr lvl="1">
              <a:buNone/>
            </a:pPr>
            <a:r>
              <a:rPr lang="cs-CZ" dirty="0" smtClean="0"/>
              <a:t>7)  Sed </a:t>
            </a:r>
            <a:r>
              <a:rPr lang="cs-CZ" dirty="0" smtClean="0"/>
              <a:t>roznožný pokrčme </a:t>
            </a:r>
          </a:p>
          <a:p>
            <a:pPr lvl="2"/>
            <a:r>
              <a:rPr lang="cs-CZ" cap="none" dirty="0" smtClean="0"/>
              <a:t>Předklon </a:t>
            </a:r>
          </a:p>
          <a:p>
            <a:pPr lvl="2"/>
            <a:r>
              <a:rPr lang="cs-CZ" cap="none" dirty="0" smtClean="0"/>
              <a:t>Paže provléknout zevnitř pod koleny a uchopit z vnější strany u hlezenního kloubu </a:t>
            </a:r>
          </a:p>
          <a:p>
            <a:pPr lvl="2"/>
            <a:r>
              <a:rPr lang="cs-CZ" cap="none" dirty="0" smtClean="0"/>
              <a:t>Pádem vpravo s obratem vlevo sed roznožný pokrčme (postupně přes pravé stehna pravý bok, pravé rameno, záda, levé rameno, levý bok, levé stehno do sedu roznožného). Opakovat opačným směrem. </a:t>
            </a:r>
          </a:p>
          <a:p>
            <a:pPr lvl="2"/>
            <a:r>
              <a:rPr lang="cs-CZ" cap="none" dirty="0" smtClean="0"/>
              <a:t>Nesplnění: neudržení kotníků, nedokončení celého cviku na obě strany</a:t>
            </a:r>
          </a:p>
          <a:p>
            <a:pPr lvl="2">
              <a:buNone/>
            </a:pPr>
            <a:r>
              <a:rPr lang="cs-CZ" cap="none" dirty="0" smtClean="0"/>
              <a:t>.</a:t>
            </a:r>
          </a:p>
          <a:p>
            <a:pPr lvl="1">
              <a:buNone/>
            </a:pPr>
            <a:r>
              <a:rPr lang="cs-CZ" dirty="0" smtClean="0"/>
              <a:t>8)  Dřep </a:t>
            </a:r>
            <a:r>
              <a:rPr lang="cs-CZ" dirty="0" smtClean="0"/>
              <a:t>přednožný pravou, levá na patě </a:t>
            </a:r>
          </a:p>
          <a:p>
            <a:pPr lvl="2"/>
            <a:r>
              <a:rPr lang="cs-CZ" cap="none" dirty="0" smtClean="0"/>
              <a:t>Poskokem dřep přednožný levou, pravá na patě. Opakovat každou nohu dvakrát do dřepu přednožného (kozáček).</a:t>
            </a:r>
          </a:p>
          <a:p>
            <a:pPr lvl="2"/>
            <a:r>
              <a:rPr lang="cs-CZ" cap="none" dirty="0" smtClean="0"/>
              <a:t>Nesplnění: ztráta rovnováhy, neprovedení celého skoku každou nohou dvakrát.</a:t>
            </a:r>
          </a:p>
          <a:p>
            <a:pPr lvl="1">
              <a:buNone/>
            </a:pPr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332" y="618519"/>
            <a:ext cx="7773338" cy="362210"/>
          </a:xfrm>
        </p:spPr>
        <p:txBody>
          <a:bodyPr>
            <a:normAutofit fontScale="90000"/>
          </a:bodyPr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685330" y="1124744"/>
            <a:ext cx="7772870" cy="4968551"/>
          </a:xfrm>
        </p:spPr>
        <p:txBody>
          <a:bodyPr>
            <a:normAutofit/>
          </a:bodyPr>
          <a:lstStyle/>
          <a:p>
            <a:pPr lvl="1">
              <a:buNone/>
            </a:pPr>
            <a:r>
              <a:rPr lang="cs-CZ" dirty="0" smtClean="0"/>
              <a:t>9)  Stoj na levé (pravé) </a:t>
            </a:r>
          </a:p>
          <a:p>
            <a:pPr lvl="2"/>
            <a:r>
              <a:rPr lang="cs-CZ" cap="none" dirty="0" smtClean="0"/>
              <a:t>Pravou (levou) pokrčit přednožmo zevnitř, bérec dolů dovnitř, chodidlo se opírá o vnitřní část levého (pravého) kolene </a:t>
            </a:r>
          </a:p>
          <a:p>
            <a:pPr lvl="2"/>
            <a:r>
              <a:rPr lang="cs-CZ" cap="none" dirty="0" smtClean="0"/>
              <a:t>Ruce v bok </a:t>
            </a:r>
          </a:p>
          <a:p>
            <a:pPr lvl="2"/>
            <a:r>
              <a:rPr lang="cs-CZ" cap="none" dirty="0" smtClean="0"/>
              <a:t>Oči zavřené </a:t>
            </a:r>
          </a:p>
          <a:p>
            <a:pPr lvl="2"/>
            <a:r>
              <a:rPr lang="cs-CZ" cap="none" dirty="0" smtClean="0"/>
              <a:t>Výdrž 10 s.</a:t>
            </a:r>
          </a:p>
          <a:p>
            <a:pPr lvl="2"/>
            <a:r>
              <a:rPr lang="cs-CZ" cap="none" dirty="0" smtClean="0"/>
              <a:t>Nesplnění: ztráta rovnováhy, skrčená noha nevydrží v předepsané poloze, otevření očí, neudržení rukou v bok</a:t>
            </a:r>
            <a:r>
              <a:rPr lang="cs-CZ" dirty="0" smtClean="0"/>
              <a:t>.</a:t>
            </a:r>
          </a:p>
          <a:p>
            <a:pPr lvl="2">
              <a:buNone/>
            </a:pPr>
            <a:endParaRPr lang="cs-CZ" dirty="0" smtClean="0"/>
          </a:p>
          <a:p>
            <a:pPr lvl="1">
              <a:buNone/>
            </a:pPr>
            <a:r>
              <a:rPr lang="cs-CZ" dirty="0" smtClean="0"/>
              <a:t>10)  Stoj </a:t>
            </a:r>
            <a:r>
              <a:rPr lang="cs-CZ" dirty="0" smtClean="0"/>
              <a:t>na pravé (levé) </a:t>
            </a:r>
          </a:p>
          <a:p>
            <a:pPr lvl="2"/>
            <a:r>
              <a:rPr lang="cs-CZ" cap="none" dirty="0" smtClean="0"/>
              <a:t>Levou (pravou) pokrčit přednožmo dolů zevnitř,bérec dolů dovnitř </a:t>
            </a:r>
          </a:p>
          <a:p>
            <a:pPr lvl="2"/>
            <a:r>
              <a:rPr lang="cs-CZ" cap="none" dirty="0" smtClean="0"/>
              <a:t>Pravou (levou) uchopit špičku </a:t>
            </a:r>
          </a:p>
          <a:p>
            <a:pPr lvl="2"/>
            <a:r>
              <a:rPr lang="cs-CZ" cap="none" dirty="0" smtClean="0"/>
              <a:t>Přeskok držené nohy (proskočit okénkem utvořeným dolní končetinou a paží). Nesplnění:puštění uchopené nohy, neproskočení okénkem.</a:t>
            </a:r>
          </a:p>
          <a:p>
            <a:pPr lvl="2"/>
            <a:endParaRPr lang="cs-CZ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332" y="618519"/>
            <a:ext cx="7773338" cy="1082290"/>
          </a:xfrm>
        </p:spPr>
        <p:txBody>
          <a:bodyPr/>
          <a:lstStyle/>
          <a:p>
            <a:r>
              <a:rPr lang="cs-CZ" i="1" u="sng" dirty="0" smtClean="0"/>
              <a:t>Minnesota </a:t>
            </a:r>
            <a:r>
              <a:rPr lang="cs-CZ" i="1" u="sng" dirty="0" err="1" smtClean="0"/>
              <a:t>Dexterity</a:t>
            </a:r>
            <a:r>
              <a:rPr lang="cs-CZ" i="1" u="sng" dirty="0" smtClean="0"/>
              <a:t> Test</a:t>
            </a:r>
            <a:r>
              <a:rPr lang="cs-CZ" b="1" i="1" dirty="0" smtClean="0"/>
              <a:t/>
            </a:r>
            <a:br>
              <a:rPr lang="cs-CZ" b="1" i="1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685330" y="1700809"/>
            <a:ext cx="7772870" cy="4090392"/>
          </a:xfrm>
        </p:spPr>
        <p:txBody>
          <a:bodyPr/>
          <a:lstStyle/>
          <a:p>
            <a:pPr lvl="0"/>
            <a:r>
              <a:rPr lang="cs-CZ" cap="none" dirty="0" smtClean="0"/>
              <a:t>test zručnosti měří jednoduchou koordinaci oka a rukou a hrubé motoriky. </a:t>
            </a:r>
          </a:p>
          <a:p>
            <a:pPr lvl="0"/>
            <a:r>
              <a:rPr lang="cs-CZ" cap="none" dirty="0" smtClean="0"/>
              <a:t>Skládá se z 5 různých testů: umístění, točení, přemístění, jednoruční otáčení a umístění, dvouruční otáčení a umístění </a:t>
            </a:r>
            <a:endParaRPr lang="cs-CZ" b="1" i="1" cap="none" dirty="0" smtClean="0"/>
          </a:p>
          <a:p>
            <a:endParaRPr lang="cs-CZ" dirty="0"/>
          </a:p>
        </p:txBody>
      </p:sp>
      <p:pic>
        <p:nvPicPr>
          <p:cNvPr id="4" name="Obrázek 3" descr="http://cie-plzen.cz/images/ergolabo/Minnesotatest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69829" y="3573016"/>
            <a:ext cx="3004343" cy="2650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332" y="618519"/>
            <a:ext cx="7773338" cy="1010282"/>
          </a:xfrm>
        </p:spPr>
        <p:txBody>
          <a:bodyPr>
            <a:normAutofit fontScale="90000"/>
          </a:bodyPr>
          <a:lstStyle/>
          <a:p>
            <a:r>
              <a:rPr lang="cs-CZ" i="1" u="sng" dirty="0" err="1" smtClean="0"/>
              <a:t>Grooved</a:t>
            </a:r>
            <a:r>
              <a:rPr lang="cs-CZ" i="1" u="sng" dirty="0" smtClean="0"/>
              <a:t> </a:t>
            </a:r>
            <a:r>
              <a:rPr lang="cs-CZ" i="1" u="sng" dirty="0" err="1" smtClean="0"/>
              <a:t>Pegboard</a:t>
            </a:r>
            <a:r>
              <a:rPr lang="cs-CZ" i="1" u="sng" dirty="0" smtClean="0"/>
              <a:t> Test</a:t>
            </a:r>
            <a:r>
              <a:rPr lang="cs-CZ" b="1" i="1" dirty="0" smtClean="0"/>
              <a:t/>
            </a:r>
            <a:br>
              <a:rPr lang="cs-CZ" b="1" i="1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685330" y="1484785"/>
            <a:ext cx="7772870" cy="4306416"/>
          </a:xfrm>
        </p:spPr>
        <p:txBody>
          <a:bodyPr/>
          <a:lstStyle/>
          <a:p>
            <a:r>
              <a:rPr lang="cs-CZ" cap="none" dirty="0" smtClean="0"/>
              <a:t>Test obratnosti</a:t>
            </a:r>
          </a:p>
          <a:p>
            <a:r>
              <a:rPr lang="cs-CZ" cap="none" dirty="0" smtClean="0"/>
              <a:t>Dvacet pět otvorů s náhodně umístěnými drážkami a kolíky, které mají výstupek podél jedné strany</a:t>
            </a:r>
          </a:p>
          <a:p>
            <a:r>
              <a:rPr lang="cs-CZ" cap="none" dirty="0" smtClean="0"/>
              <a:t>Měří výkon a rychlost jemné motoriky</a:t>
            </a:r>
          </a:p>
          <a:p>
            <a:endParaRPr lang="cs-CZ" cap="none" dirty="0"/>
          </a:p>
        </p:txBody>
      </p:sp>
      <p:pic>
        <p:nvPicPr>
          <p:cNvPr id="4" name="Obrázek 3" descr="http://cie-plzen.cz/images/ergolabo/Groovedtest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3284984"/>
            <a:ext cx="2592288" cy="3060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332" y="618519"/>
            <a:ext cx="7773338" cy="1010282"/>
          </a:xfrm>
        </p:spPr>
        <p:txBody>
          <a:bodyPr>
            <a:normAutofit fontScale="90000"/>
          </a:bodyPr>
          <a:lstStyle/>
          <a:p>
            <a:r>
              <a:rPr lang="cs-CZ" cap="none" dirty="0" smtClean="0"/>
              <a:t>Testování kinesteticko-diferenciačních schopností</a:t>
            </a:r>
            <a:endParaRPr lang="cs-CZ" cap="none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sz="quarter" idx="13"/>
          </p:nvPr>
        </p:nvGraphicFramePr>
        <p:xfrm>
          <a:off x="685330" y="1844824"/>
          <a:ext cx="7772870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1">
  <a:themeElements>
    <a:clrScheme name="Kapka">
      <a:dk1>
        <a:sysClr val="windowText" lastClr="000000"/>
      </a:dk1>
      <a:lt1>
        <a:sysClr val="window" lastClr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Kapka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pka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Droplet" id="{8984A317-299A-4E50-B45D-BFC9EDE2337A}" vid="{C71B277C-C29A-4BA0-A7BA-43502DF21A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Motiv1</Template>
  <TotalTime>1178</TotalTime>
  <Words>573</Words>
  <Application>Microsoft Office PowerPoint</Application>
  <PresentationFormat>Předvádění na obrazovce (4:3)</PresentationFormat>
  <Paragraphs>108</Paragraphs>
  <Slides>22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22</vt:i4>
      </vt:variant>
    </vt:vector>
  </HeadingPairs>
  <TitlesOfParts>
    <vt:vector size="23" baseType="lpstr">
      <vt:lpstr>Motiv1</vt:lpstr>
      <vt:lpstr>Snímek 1</vt:lpstr>
      <vt:lpstr>Koordinační schopnosti</vt:lpstr>
      <vt:lpstr>Testová baterie</vt:lpstr>
      <vt:lpstr>Snímek 4</vt:lpstr>
      <vt:lpstr>Snímek 5</vt:lpstr>
      <vt:lpstr>Snímek 6</vt:lpstr>
      <vt:lpstr>Minnesota Dexterity Test </vt:lpstr>
      <vt:lpstr>Grooved Pegboard Test </vt:lpstr>
      <vt:lpstr>Testování kinesteticko-diferenciačních schopností</vt:lpstr>
      <vt:lpstr>DISCRIMINATION WEIGHTS </vt:lpstr>
      <vt:lpstr>Testování rytmických schopností</vt:lpstr>
      <vt:lpstr>Snímek 12</vt:lpstr>
      <vt:lpstr>Testování reakčních schopností</vt:lpstr>
      <vt:lpstr>Fitronic</vt:lpstr>
      <vt:lpstr>Testování rovnovážných schopností</vt:lpstr>
      <vt:lpstr>Snímek 16</vt:lpstr>
      <vt:lpstr>přístroje</vt:lpstr>
      <vt:lpstr>GAMMA – dynamografická plošina </vt:lpstr>
      <vt:lpstr>Biodex Balance System </vt:lpstr>
      <vt:lpstr>Stabilometrická plošina ALFA </vt:lpstr>
      <vt:lpstr>Snímek 21</vt:lpstr>
      <vt:lpstr>Použité zdroje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Marie</dc:creator>
  <cp:lastModifiedBy>Marie</cp:lastModifiedBy>
  <cp:revision>42</cp:revision>
  <dcterms:created xsi:type="dcterms:W3CDTF">2015-11-21T17:24:10Z</dcterms:created>
  <dcterms:modified xsi:type="dcterms:W3CDTF">2015-11-22T13:02:20Z</dcterms:modified>
</cp:coreProperties>
</file>