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317C68-7489-4CAB-8D5B-88A2C09CC1E4}" type="datetimeFigureOut">
              <a:rPr lang="cs-CZ" smtClean="0"/>
              <a:t>29.11.2015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6B2580-0BFD-4C45-A3E9-2190969C125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Vytrvalostní schopnosti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Antonín </a:t>
            </a:r>
            <a:r>
              <a:rPr lang="cs-CZ" dirty="0" err="1" smtClean="0"/>
              <a:t>Zderčík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2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Chodidla 30 cm od sebe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Úhel 40°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Výdrž v záklonu v sedu </a:t>
            </a:r>
            <a:r>
              <a:rPr lang="cs-CZ" dirty="0" err="1" smtClean="0"/>
              <a:t>pokrčmo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8270"/>
            <a:ext cx="4823954" cy="319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3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641892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Pohled dopředu na značku</a:t>
            </a:r>
          </a:p>
          <a:p>
            <a:endParaRPr lang="cs-CZ" dirty="0"/>
          </a:p>
          <a:p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Výdrž v hrudním záklonu v lehu na břiše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9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10" y="2996952"/>
            <a:ext cx="5340959" cy="35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Max. počet opakování</a:t>
            </a:r>
          </a:p>
          <a:p>
            <a:endParaRPr lang="cs-CZ" dirty="0" smtClean="0"/>
          </a:p>
          <a:p>
            <a:r>
              <a:rPr lang="cs-CZ" dirty="0" smtClean="0"/>
              <a:t>Čas stanoven – počet opakování</a:t>
            </a:r>
          </a:p>
          <a:p>
            <a:endParaRPr lang="cs-CZ" dirty="0" smtClean="0"/>
          </a:p>
          <a:p>
            <a:r>
              <a:rPr lang="cs-CZ" dirty="0" smtClean="0"/>
              <a:t>Počet opakování stanoven – čas</a:t>
            </a:r>
          </a:p>
          <a:p>
            <a:endParaRPr lang="cs-CZ" dirty="0" smtClean="0"/>
          </a:p>
          <a:p>
            <a:r>
              <a:rPr lang="cs-CZ" dirty="0" smtClean="0"/>
              <a:t>Frekvence pohybu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Testy lokální dynamické vytrvalosti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9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492"/>
            <a:ext cx="2808312" cy="292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96947"/>
            <a:ext cx="8229600" cy="4525963"/>
          </a:xfrm>
        </p:spPr>
        <p:txBody>
          <a:bodyPr/>
          <a:lstStyle/>
          <a:p>
            <a:r>
              <a:rPr lang="cs-CZ" dirty="0" smtClean="0"/>
              <a:t>Opakované shyby</a:t>
            </a:r>
          </a:p>
          <a:p>
            <a:pPr marL="109728" indent="0">
              <a:buNone/>
            </a:pPr>
            <a:r>
              <a:rPr lang="cs-CZ" sz="2000" dirty="0" smtClean="0"/>
              <a:t>    - max. počet shybů</a:t>
            </a:r>
            <a:endParaRPr lang="cs-CZ" sz="2000" dirty="0"/>
          </a:p>
          <a:p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Modifikované shyby</a:t>
            </a:r>
          </a:p>
          <a:p>
            <a:pPr marL="10972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- svis ležmo</a:t>
            </a:r>
          </a:p>
          <a:p>
            <a:pPr marL="10972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- max. počet shybů</a:t>
            </a:r>
          </a:p>
          <a:p>
            <a:pPr marL="10972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- 3 sekundy 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Shyby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161986" cy="278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8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124744"/>
            <a:ext cx="5486693" cy="242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Shyby 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0"/>
            <a:ext cx="5228339" cy="21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chlapci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75656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dívky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2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788707" cy="241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4896"/>
            <a:ext cx="3814728" cy="27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Kliky</a:t>
            </a:r>
          </a:p>
          <a:p>
            <a:pPr marL="10972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- max. počet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90° kliky 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sz="2000" dirty="0" smtClean="0"/>
              <a:t>-</a:t>
            </a:r>
            <a:r>
              <a:rPr lang="cs-CZ" dirty="0" smtClean="0"/>
              <a:t> </a:t>
            </a:r>
            <a:r>
              <a:rPr lang="cs-CZ" sz="2000" dirty="0" smtClean="0"/>
              <a:t>max. počet</a:t>
            </a:r>
          </a:p>
          <a:p>
            <a:pPr marL="10972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-  1 za 3s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Kliky ve vzporu klečmo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5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1"/>
            <a:ext cx="7236295" cy="34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3606583"/>
            <a:ext cx="6298348" cy="296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452320" y="18448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    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0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30 s</a:t>
            </a:r>
          </a:p>
          <a:p>
            <a:r>
              <a:rPr lang="cs-CZ" dirty="0" smtClean="0"/>
              <a:t>Pomocník přidržuje za lokty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Přednožování v lehu na zádech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4695395" cy="352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Ženy – 16 kg</a:t>
            </a:r>
          </a:p>
          <a:p>
            <a:r>
              <a:rPr lang="cs-CZ" dirty="0" smtClean="0"/>
              <a:t>Muži – 36 kg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60/min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Opakovaný </a:t>
            </a:r>
            <a:r>
              <a:rPr lang="cs-CZ" dirty="0" err="1" smtClean="0"/>
              <a:t>bench-press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50616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Max. počet za 60 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Leh-sed opakovaně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6381784" cy="234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96" y="4260726"/>
            <a:ext cx="6578902" cy="240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092280" y="24208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3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707904" cy="302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Vytrvalostní schopnosti</a:t>
            </a:r>
          </a:p>
          <a:p>
            <a:r>
              <a:rPr lang="cs-CZ" dirty="0" smtClean="0"/>
              <a:t>Dělení</a:t>
            </a:r>
          </a:p>
          <a:p>
            <a:r>
              <a:rPr lang="cs-CZ" dirty="0" smtClean="0"/>
              <a:t>Lokální statická vytrvalost</a:t>
            </a:r>
          </a:p>
          <a:p>
            <a:r>
              <a:rPr lang="cs-CZ" dirty="0" smtClean="0"/>
              <a:t>Lokální dynamická vytrvalost</a:t>
            </a:r>
          </a:p>
          <a:p>
            <a:r>
              <a:rPr lang="cs-CZ" dirty="0" smtClean="0"/>
              <a:t>Globální vytrvalost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bsah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7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Posun dlaní o 11,5 cm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Počet za minutu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Hrudní předklony v lehu </a:t>
            </a:r>
            <a:r>
              <a:rPr lang="cs-CZ" dirty="0" err="1" smtClean="0"/>
              <a:t>pokrčmo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268860" cy="319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6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Testy globální vytrvalosti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91545"/>
            <a:ext cx="6452861" cy="36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9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Běh po dobu 12 minut – </a:t>
            </a:r>
            <a:r>
              <a:rPr lang="cs-CZ" dirty="0" err="1" smtClean="0"/>
              <a:t>Cooperův</a:t>
            </a:r>
            <a:r>
              <a:rPr lang="cs-CZ" dirty="0" smtClean="0"/>
              <a:t> test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538546" cy="457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4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Libovolný styl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12 minut plavání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5" y="2636912"/>
            <a:ext cx="8887264" cy="17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7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Výkon v km (muži)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12 minut jízda na kole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748464" cy="266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3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 2krát po sobě nedoběhne za koncovou čáru</a:t>
            </a:r>
          </a:p>
          <a:p>
            <a:r>
              <a:rPr lang="cs-CZ" dirty="0" smtClean="0"/>
              <a:t>Startovní rychlost – 8km/h</a:t>
            </a:r>
          </a:p>
          <a:p>
            <a:r>
              <a:rPr lang="cs-CZ" dirty="0" smtClean="0"/>
              <a:t>Koncová rychlost – 18km/h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Vytrvalostní člunkový běh na vzdálenost 20 m 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72" y="3717032"/>
            <a:ext cx="54116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Plavání – 2 linie ve vzdálenosti 10m </a:t>
            </a:r>
          </a:p>
          <a:p>
            <a:pPr marL="109728" indent="0">
              <a:buNone/>
            </a:pPr>
            <a:r>
              <a:rPr lang="cs-CZ" dirty="0" smtClean="0"/>
              <a:t>              - 0,9 m/s (0,05 m/s)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Bruslení – 2 linie ve vzdálenosti 45 m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- 3,5 m/s (0,2 m/s)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Modifikace 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1756"/>
            <a:ext cx="3782818" cy="28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0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Chodecký test – pro seniory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- obdélníková dráha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- max. 7 km/h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Jízda na paraplegickém vozíku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- 8-úhelníková dráha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- 6km/h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Modifikace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64" y="4221088"/>
            <a:ext cx="1905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3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Test na 2 km chůze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Běhy – 600m, 800m, 1000m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1 míle, 1,5 míle</a:t>
            </a:r>
          </a:p>
          <a:p>
            <a:pPr marL="109728" indent="0">
              <a:buNone/>
            </a:pPr>
            <a:endParaRPr lang="cs-CZ" dirty="0"/>
          </a:p>
          <a:p>
            <a:r>
              <a:rPr lang="cs-CZ" dirty="0" smtClean="0"/>
              <a:t>Běh po dobu - 6,9,15 minut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9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Jacíkův</a:t>
            </a:r>
            <a:r>
              <a:rPr lang="cs-CZ" dirty="0" smtClean="0"/>
              <a:t> motorický test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65" y="4509120"/>
            <a:ext cx="607993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669498" cy="154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4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chopnost </a:t>
            </a:r>
            <a:r>
              <a:rPr lang="cs-CZ" dirty="0"/>
              <a:t>organismu vykonávat pohybovou činnost určitou intenzitou po relativně dlouhou dobu nebo ve stanoveném čase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Vytrvalostní schopnosti</a:t>
            </a:r>
            <a:endParaRPr lang="cs-CZ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3009107" cy="27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2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 cyklů</a:t>
            </a:r>
          </a:p>
          <a:p>
            <a:r>
              <a:rPr lang="cs-CZ" dirty="0" smtClean="0"/>
              <a:t>Cyklus = stoj, vzpor </a:t>
            </a:r>
            <a:r>
              <a:rPr lang="cs-CZ" dirty="0" err="1" smtClean="0"/>
              <a:t>dřepmo</a:t>
            </a:r>
            <a:r>
              <a:rPr lang="cs-CZ" dirty="0" smtClean="0"/>
              <a:t>, vzpor ležmo, vzpor </a:t>
            </a:r>
            <a:r>
              <a:rPr lang="cs-CZ" dirty="0" err="1" smtClean="0"/>
              <a:t>dřepmo</a:t>
            </a:r>
            <a:r>
              <a:rPr lang="cs-CZ" dirty="0" smtClean="0"/>
              <a:t>, stoj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Burpee</a:t>
            </a:r>
            <a:r>
              <a:rPr lang="cs-CZ" dirty="0" smtClean="0"/>
              <a:t> test</a:t>
            </a:r>
            <a:endParaRPr lang="cs-CZ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6301860" cy="300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58040" cy="238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7390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2" y="1166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19872" y="30689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 minuty</a:t>
            </a:r>
          </a:p>
          <a:p>
            <a:r>
              <a:rPr lang="cs-CZ" dirty="0" smtClean="0"/>
              <a:t>Snožmo, bez meziskoku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Skoky přes švihadlo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3802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6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50 cm</a:t>
            </a:r>
          </a:p>
          <a:p>
            <a:endParaRPr lang="cs-CZ" dirty="0" smtClean="0"/>
          </a:p>
          <a:p>
            <a:r>
              <a:rPr lang="cs-CZ" dirty="0" smtClean="0"/>
              <a:t>5 minut</a:t>
            </a:r>
          </a:p>
          <a:p>
            <a:endParaRPr lang="cs-CZ" dirty="0" smtClean="0"/>
          </a:p>
          <a:p>
            <a:r>
              <a:rPr lang="cs-CZ" dirty="0" smtClean="0"/>
              <a:t>30/min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Harvardský step test</a:t>
            </a:r>
            <a:endParaRPr lang="cs-CZ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93934"/>
            <a:ext cx="5005306" cy="25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0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3" y="404664"/>
            <a:ext cx="7627680" cy="22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3065810" cy="317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0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12 minut </a:t>
            </a:r>
          </a:p>
          <a:p>
            <a:r>
              <a:rPr lang="cs-CZ" dirty="0" smtClean="0"/>
              <a:t>3 stupně zátěže – 1; 1,5; 2 W/kg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Zátěžový test   W170</a:t>
            </a:r>
            <a:endParaRPr lang="cs-CZ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50" y="2636912"/>
            <a:ext cx="4276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2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733"/>
            <a:ext cx="8591749" cy="658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2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Lokální/globální</a:t>
            </a:r>
          </a:p>
          <a:p>
            <a:r>
              <a:rPr lang="cs-CZ" dirty="0" smtClean="0"/>
              <a:t>Statická/dynamická</a:t>
            </a:r>
          </a:p>
          <a:p>
            <a:r>
              <a:rPr lang="cs-CZ" dirty="0" smtClean="0"/>
              <a:t>Obecná/speciální</a:t>
            </a:r>
          </a:p>
          <a:p>
            <a:r>
              <a:rPr lang="cs-CZ" dirty="0" smtClean="0"/>
              <a:t>Rychlostní/krátkodobá/střednědobá/ dlouhodobá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Dělení vytrvalostních schopností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7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Lokální statické vytrvalosti</a:t>
            </a:r>
          </a:p>
          <a:p>
            <a:r>
              <a:rPr lang="cs-CZ" dirty="0" smtClean="0"/>
              <a:t>Lokální dynamické vytrvalosti</a:t>
            </a:r>
          </a:p>
          <a:p>
            <a:r>
              <a:rPr lang="cs-CZ" dirty="0" smtClean="0"/>
              <a:t>Globální vytrvalosti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Terénní/laboratorní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9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Rychlost = 0 m/s</a:t>
            </a:r>
          </a:p>
          <a:p>
            <a:r>
              <a:rPr lang="cs-CZ" dirty="0" smtClean="0"/>
              <a:t>Izometrická kontrakce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Výdrž ve shybu,</a:t>
            </a:r>
          </a:p>
          <a:p>
            <a:r>
              <a:rPr lang="cs-CZ" dirty="0" smtClean="0"/>
              <a:t>Výdrž v záklonu v sedu </a:t>
            </a:r>
            <a:r>
              <a:rPr lang="cs-CZ" dirty="0" err="1" smtClean="0"/>
              <a:t>pokrčmo</a:t>
            </a:r>
            <a:endParaRPr lang="cs-CZ" dirty="0" smtClean="0"/>
          </a:p>
          <a:p>
            <a:r>
              <a:rPr lang="cs-CZ" dirty="0" smtClean="0"/>
              <a:t>Výdrž v hrudním záklonu v lehu na břiše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Testy lokální statické vytrvalosti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2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Nadhmat</a:t>
            </a:r>
          </a:p>
          <a:p>
            <a:endParaRPr lang="cs-CZ" dirty="0"/>
          </a:p>
          <a:p>
            <a:r>
              <a:rPr lang="cs-CZ" dirty="0" smtClean="0"/>
              <a:t>Brada pod žerď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Výdrž ve shybu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0" y="1772816"/>
            <a:ext cx="4980046" cy="373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3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Výdrž ve shybu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" y="3717032"/>
            <a:ext cx="903800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42889" cy="162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91880" y="318097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chlapci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dívky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7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1162</TotalTime>
  <Words>428</Words>
  <Application>Microsoft Office PowerPoint</Application>
  <PresentationFormat>Předvádění na obrazovce (4:3)</PresentationFormat>
  <Paragraphs>145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Shluk</vt:lpstr>
      <vt:lpstr>Vytrvalostní schopnosti</vt:lpstr>
      <vt:lpstr>Obsah</vt:lpstr>
      <vt:lpstr>Vytrvalostní schopnosti</vt:lpstr>
      <vt:lpstr>Prezentace aplikace PowerPoint</vt:lpstr>
      <vt:lpstr>Dělení vytrvalostních schopností</vt:lpstr>
      <vt:lpstr>Testy</vt:lpstr>
      <vt:lpstr>Testy lokální statické vytrvalosti</vt:lpstr>
      <vt:lpstr>Výdrž ve shybu</vt:lpstr>
      <vt:lpstr>Výdrž ve shybu</vt:lpstr>
      <vt:lpstr>Výdrž v záklonu v sedu pokrčmo</vt:lpstr>
      <vt:lpstr>Výdrž v hrudním záklonu v lehu na břiše </vt:lpstr>
      <vt:lpstr>Testy lokální dynamické vytrvalosti</vt:lpstr>
      <vt:lpstr>Shyby</vt:lpstr>
      <vt:lpstr>Shyby </vt:lpstr>
      <vt:lpstr>Kliky </vt:lpstr>
      <vt:lpstr>Prezentace aplikace PowerPoint</vt:lpstr>
      <vt:lpstr>Přednožování v lehu na zádech</vt:lpstr>
      <vt:lpstr>Opakovaný bench-press </vt:lpstr>
      <vt:lpstr>Leh-sed opakovaně</vt:lpstr>
      <vt:lpstr>Hrudní předklony v lehu pokrčmo</vt:lpstr>
      <vt:lpstr>Testy globální vytrvalosti</vt:lpstr>
      <vt:lpstr>Běh po dobu 12 minut – Cooperův test</vt:lpstr>
      <vt:lpstr>12 minut plavání</vt:lpstr>
      <vt:lpstr>12 minut jízda na kole</vt:lpstr>
      <vt:lpstr>Vytrvalostní člunkový běh na vzdálenost 20 m </vt:lpstr>
      <vt:lpstr>Modifikace </vt:lpstr>
      <vt:lpstr>Modifikace</vt:lpstr>
      <vt:lpstr>Další</vt:lpstr>
      <vt:lpstr>Jacíkův motorický test</vt:lpstr>
      <vt:lpstr>Burpee test</vt:lpstr>
      <vt:lpstr>Prezentace aplikace PowerPoint</vt:lpstr>
      <vt:lpstr>Skoky přes švihadlo</vt:lpstr>
      <vt:lpstr>Harvardský step test</vt:lpstr>
      <vt:lpstr>Prezentace aplikace PowerPoint</vt:lpstr>
      <vt:lpstr>Zátěžový test   W170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Vytrvalostní schopnosti</dc:title>
  <dc:creator>Tonda</dc:creator>
  <cp:lastModifiedBy>Tonda</cp:lastModifiedBy>
  <cp:revision>22</cp:revision>
  <dcterms:created xsi:type="dcterms:W3CDTF">2015-11-29T11:03:18Z</dcterms:created>
  <dcterms:modified xsi:type="dcterms:W3CDTF">2015-11-30T06:26:00Z</dcterms:modified>
</cp:coreProperties>
</file>