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2" r:id="rId5"/>
    <p:sldId id="261" r:id="rId6"/>
    <p:sldId id="260" r:id="rId7"/>
    <p:sldId id="258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8.11.2016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ybetter.com/garmin-vivofit-wireless-fitness-tracking-band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armin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ybetter.com/garmin-vivofit-wireless-fitness-tracking-ban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Fitness</a:t>
            </a:r>
            <a:r>
              <a:rPr lang="sk-SK" dirty="0" smtClean="0"/>
              <a:t> náramky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Autor: Dominik husár</a:t>
            </a:r>
            <a:endParaRPr lang="sk-SK" dirty="0"/>
          </a:p>
        </p:txBody>
      </p:sp>
      <p:pic>
        <p:nvPicPr>
          <p:cNvPr id="1026" name="Picture 2" descr="Výsledok vyhľadávania obrázkov pre dopyt Garmin Vivofi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3645024"/>
            <a:ext cx="380973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89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Fitness</a:t>
            </a:r>
            <a:r>
              <a:rPr lang="sk-SK" dirty="0" smtClean="0"/>
              <a:t> náramky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1400" dirty="0" smtClean="0"/>
              <a:t>nadváha, nízka kondícia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zaznamenávajú mieru pohybu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povzbudzujú k väčšej miere krokov a pohybu</a:t>
            </a:r>
            <a:endParaRPr lang="sk-SK" sz="1400" dirty="0"/>
          </a:p>
        </p:txBody>
      </p:sp>
      <p:pic>
        <p:nvPicPr>
          <p:cNvPr id="3074" name="Picture 2" descr="Výsledok vyhľadávania obrázkov pre dopyt fitness naram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864"/>
            <a:ext cx="4464496" cy="284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7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rysy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1400" u="sng" dirty="0" smtClean="0"/>
              <a:t>Prispôsobenie ľudskému telu </a:t>
            </a:r>
            <a:r>
              <a:rPr lang="sk-SK" sz="1400" dirty="0" smtClean="0"/>
              <a:t>– </a:t>
            </a:r>
            <a:r>
              <a:rPr lang="sk-SK" sz="1400" b="0" dirty="0" smtClean="0"/>
              <a:t>komfortné nosenie, hmotnosť, dizajn, materiál.</a:t>
            </a:r>
          </a:p>
          <a:p>
            <a:pPr>
              <a:buFont typeface="Arial" pitchFamily="34" charset="0"/>
              <a:buChar char="•"/>
            </a:pPr>
            <a:r>
              <a:rPr lang="sk-SK" sz="1400" u="sng" dirty="0" smtClean="0"/>
              <a:t>Prispôsobenie noseniu </a:t>
            </a:r>
            <a:r>
              <a:rPr lang="sk-SK" sz="1400" dirty="0" smtClean="0"/>
              <a:t>– </a:t>
            </a:r>
            <a:r>
              <a:rPr lang="sk-SK" sz="1400" b="0" dirty="0" smtClean="0"/>
              <a:t>odolnosť otrasom/pádom, </a:t>
            </a:r>
            <a:r>
              <a:rPr lang="sk-SK" sz="1400" b="0" dirty="0" err="1" smtClean="0"/>
              <a:t>vodeodolnosť</a:t>
            </a:r>
            <a:r>
              <a:rPr lang="sk-SK" sz="1400" b="0" dirty="0" smtClean="0"/>
              <a:t>, znášanie vonkajších podmienok (teplotné výkyvy, vlhkosť).</a:t>
            </a:r>
          </a:p>
          <a:p>
            <a:pPr>
              <a:buFont typeface="Arial" pitchFamily="34" charset="0"/>
              <a:buChar char="•"/>
            </a:pPr>
            <a:r>
              <a:rPr lang="sk-SK" sz="1400" u="sng" dirty="0" smtClean="0"/>
              <a:t>Životnosť batérie </a:t>
            </a:r>
            <a:r>
              <a:rPr lang="sk-SK" sz="1400" b="0" dirty="0" smtClean="0"/>
              <a:t>– nie je nutné zariadenie </a:t>
            </a:r>
            <a:r>
              <a:rPr lang="sk-SK" sz="1400" b="0" dirty="0" err="1" smtClean="0"/>
              <a:t>zapínať-vypínať</a:t>
            </a:r>
            <a:r>
              <a:rPr lang="sk-SK" sz="1400" b="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1400" u="sng" dirty="0" err="1" smtClean="0"/>
              <a:t>Multi-tasking</a:t>
            </a:r>
            <a:r>
              <a:rPr lang="sk-SK" sz="1400" b="0" dirty="0" smtClean="0"/>
              <a:t> – nepotrebná </a:t>
            </a:r>
            <a:r>
              <a:rPr lang="sk-SK" sz="1400" b="0" dirty="0" err="1" smtClean="0"/>
              <a:t>ontrola</a:t>
            </a:r>
            <a:r>
              <a:rPr lang="sk-SK" sz="1400" b="0" dirty="0" smtClean="0"/>
              <a:t>/správa, funguje bez dohľadu. </a:t>
            </a:r>
            <a:endParaRPr lang="sk-SK" sz="1400" dirty="0" smtClean="0"/>
          </a:p>
          <a:p>
            <a:pPr>
              <a:buFont typeface="Arial" pitchFamily="34" charset="0"/>
              <a:buChar char="•"/>
            </a:pPr>
            <a:endParaRPr lang="sk-SK" sz="1400" b="0" dirty="0"/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9243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55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 značiek</a:t>
            </a:r>
            <a:endParaRPr lang="sk-SK" dirty="0"/>
          </a:p>
        </p:txBody>
      </p:sp>
      <p:pic>
        <p:nvPicPr>
          <p:cNvPr id="1026" name="Picture 2" descr="Výsledok vyhľadávania obrázkov pre dopyt garmin vivofi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tbit Charge 2 S - 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56" y="3645024"/>
            <a:ext cx="1832423" cy="243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251520" y="14127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 smtClean="0"/>
              <a:t>Garmin</a:t>
            </a:r>
            <a:r>
              <a:rPr lang="sk-SK" sz="1200" dirty="0" smtClean="0"/>
              <a:t> </a:t>
            </a:r>
            <a:r>
              <a:rPr lang="sk-SK" sz="1200" dirty="0" err="1" smtClean="0"/>
              <a:t>vivofit</a:t>
            </a:r>
            <a:r>
              <a:rPr lang="sk-SK" sz="1200" dirty="0" smtClean="0"/>
              <a:t> 3</a:t>
            </a:r>
            <a:endParaRPr lang="sk-SK" sz="1200" dirty="0"/>
          </a:p>
        </p:txBody>
      </p:sp>
      <p:sp>
        <p:nvSpPr>
          <p:cNvPr id="5" name="BlokTextu 4"/>
          <p:cNvSpPr txBox="1"/>
          <p:nvPr/>
        </p:nvSpPr>
        <p:spPr>
          <a:xfrm>
            <a:off x="0" y="400506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/>
              <a:t>Fitbit</a:t>
            </a:r>
            <a:r>
              <a:rPr lang="sk-SK" sz="1200" dirty="0"/>
              <a:t> </a:t>
            </a:r>
            <a:r>
              <a:rPr lang="sk-SK" sz="1200" dirty="0" err="1"/>
              <a:t>Charge</a:t>
            </a:r>
            <a:r>
              <a:rPr lang="sk-SK" sz="1200" dirty="0"/>
              <a:t> 2 S</a:t>
            </a:r>
          </a:p>
        </p:txBody>
      </p:sp>
      <p:pic>
        <p:nvPicPr>
          <p:cNvPr id="1030" name="Picture 6" descr="POLAR LOOP - 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196752"/>
            <a:ext cx="2311678" cy="234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2267744" y="133525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 smtClean="0"/>
              <a:t>Polar</a:t>
            </a:r>
            <a:r>
              <a:rPr lang="sk-SK" sz="1200" dirty="0" smtClean="0"/>
              <a:t> </a:t>
            </a:r>
            <a:r>
              <a:rPr lang="sk-SK" sz="1200" dirty="0" err="1" smtClean="0"/>
              <a:t>Loop</a:t>
            </a:r>
            <a:endParaRPr lang="sk-SK" sz="1200" dirty="0"/>
          </a:p>
        </p:txBody>
      </p:sp>
      <p:pic>
        <p:nvPicPr>
          <p:cNvPr id="1032" name="Picture 8" descr="Jawbone UP24 Large - 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89" y="4258497"/>
            <a:ext cx="3851865" cy="160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2807804" y="3861048"/>
            <a:ext cx="176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/>
              <a:t>Jawbone</a:t>
            </a:r>
            <a:r>
              <a:rPr lang="sk-SK" sz="1200" dirty="0"/>
              <a:t> UP24</a:t>
            </a:r>
          </a:p>
        </p:txBody>
      </p:sp>
      <p:pic>
        <p:nvPicPr>
          <p:cNvPr id="1034" name="Picture 10" descr="Xiaomi Mi Band - 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497" y="2204864"/>
            <a:ext cx="316586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BlokTextu 7"/>
          <p:cNvSpPr txBox="1"/>
          <p:nvPr/>
        </p:nvSpPr>
        <p:spPr>
          <a:xfrm>
            <a:off x="6117758" y="1735941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/>
              <a:t>Xiaomi</a:t>
            </a:r>
            <a:r>
              <a:rPr lang="sk-SK" sz="1200" dirty="0"/>
              <a:t> Mi </a:t>
            </a:r>
            <a:r>
              <a:rPr lang="sk-SK" sz="1200" dirty="0" err="1"/>
              <a:t>Band</a:t>
            </a:r>
            <a:endParaRPr lang="sk-SK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7440" y="44215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4299,-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38431" y="1787625"/>
            <a:ext cx="1282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822,-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7504" y="20608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2690,-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807804" y="2636912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2427,-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164288" y="4653136"/>
            <a:ext cx="117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600,-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9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Garmin</a:t>
            </a:r>
            <a:r>
              <a:rPr lang="sk-SK" dirty="0" smtClean="0"/>
              <a:t> </a:t>
            </a:r>
            <a:r>
              <a:rPr lang="sk-SK" dirty="0" err="1" smtClean="0"/>
              <a:t>vivofit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1400" dirty="0" smtClean="0"/>
              <a:t>fungujú i bez snímača tepu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ukazujú: čas, vzdialenosť, počet krokov, kalórie, tep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automaticky </a:t>
            </a:r>
            <a:r>
              <a:rPr lang="sk-SK" sz="1400" dirty="0" err="1" smtClean="0"/>
              <a:t>detekujú</a:t>
            </a:r>
            <a:r>
              <a:rPr lang="sk-SK" sz="1400" dirty="0" smtClean="0"/>
              <a:t> PA, upozorňujú na dosiahnutie cieľa, dlhšia doba </a:t>
            </a:r>
            <a:r>
              <a:rPr lang="sk-SK" sz="1400" dirty="0" err="1" smtClean="0"/>
              <a:t>neaktivity</a:t>
            </a:r>
            <a:endParaRPr lang="sk-SK" sz="1400" dirty="0" smtClean="0"/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namerané hodnoty ukladané do pamäti náramku, možnosť prenesenia do PC/</a:t>
            </a:r>
            <a:r>
              <a:rPr lang="sk-SK" sz="1400" dirty="0" err="1" smtClean="0"/>
              <a:t>smartphonu</a:t>
            </a:r>
            <a:endParaRPr lang="sk-SK" sz="1400" dirty="0" smtClean="0"/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nastaví denný cieľ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na </a:t>
            </a:r>
            <a:r>
              <a:rPr lang="sk-SK" sz="1400" dirty="0" err="1" smtClean="0"/>
              <a:t>neaktivitu</a:t>
            </a:r>
            <a:r>
              <a:rPr lang="sk-SK" sz="1400" dirty="0" smtClean="0"/>
              <a:t> graficky i zvukovo upozorní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v plnohodnotnom režime vydrží bez nabitia 1 rok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smtClean="0"/>
              <a:t>po prepnutí do nočného režimu zaznamená kvalitu vášho spánku </a:t>
            </a:r>
            <a:endParaRPr lang="sk-SK" sz="1400" dirty="0"/>
          </a:p>
        </p:txBody>
      </p:sp>
      <p:pic>
        <p:nvPicPr>
          <p:cNvPr id="4" name="Picture 2" descr="Výsledok vyhľadávania obrázkov pre dopyt Garmin Vivofi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33056"/>
            <a:ext cx="380973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06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Použitá literatúra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1400" dirty="0" err="1"/>
              <a:t>Hrubošová</a:t>
            </a:r>
            <a:r>
              <a:rPr lang="sk-SK" sz="1400" dirty="0"/>
              <a:t>, N. (2015). </a:t>
            </a:r>
            <a:r>
              <a:rPr lang="sk-SK" sz="1400" i="1" dirty="0"/>
              <a:t>Využití </a:t>
            </a:r>
            <a:r>
              <a:rPr lang="sk-SK" sz="1400" i="1" dirty="0" err="1"/>
              <a:t>akcelerometrických</a:t>
            </a:r>
            <a:r>
              <a:rPr lang="sk-SK" sz="1400" i="1" dirty="0"/>
              <a:t> </a:t>
            </a:r>
            <a:r>
              <a:rPr lang="sk-SK" sz="1400" i="1" dirty="0" err="1"/>
              <a:t>měření</a:t>
            </a:r>
            <a:r>
              <a:rPr lang="sk-SK" sz="1400" i="1" dirty="0"/>
              <a:t> </a:t>
            </a:r>
            <a:r>
              <a:rPr lang="sk-SK" sz="1400" i="1" dirty="0" err="1"/>
              <a:t>pro</a:t>
            </a:r>
            <a:r>
              <a:rPr lang="sk-SK" sz="1400" i="1" dirty="0"/>
              <a:t> monitoring.</a:t>
            </a:r>
            <a:r>
              <a:rPr lang="sk-SK" sz="1400" dirty="0"/>
              <a:t> Brno: </a:t>
            </a:r>
            <a:r>
              <a:rPr lang="sk-SK" sz="1400" dirty="0" err="1"/>
              <a:t>MUNI-FSpS</a:t>
            </a:r>
            <a:r>
              <a:rPr lang="sk-SK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1400" dirty="0" err="1"/>
              <a:t>Špunar</a:t>
            </a:r>
            <a:r>
              <a:rPr lang="sk-SK" sz="1400" dirty="0"/>
              <a:t>, L. (2016). </a:t>
            </a:r>
            <a:r>
              <a:rPr lang="sk-SK" sz="1400" i="1" dirty="0"/>
              <a:t>Možnosti využití </a:t>
            </a:r>
            <a:r>
              <a:rPr lang="sk-SK" sz="1400" i="1" dirty="0" err="1"/>
              <a:t>akcelerometrických</a:t>
            </a:r>
            <a:r>
              <a:rPr lang="sk-SK" sz="1400" i="1" dirty="0"/>
              <a:t> </a:t>
            </a:r>
            <a:r>
              <a:rPr lang="sk-SK" sz="1400" i="1" dirty="0" err="1"/>
              <a:t>měření</a:t>
            </a:r>
            <a:r>
              <a:rPr lang="sk-SK" sz="1400" i="1" dirty="0"/>
              <a:t> na úrovni fitnescentra.</a:t>
            </a:r>
            <a:r>
              <a:rPr lang="sk-SK" sz="1400" dirty="0"/>
              <a:t> Brno: </a:t>
            </a:r>
            <a:r>
              <a:rPr lang="sk-SK" sz="1400" dirty="0" err="1"/>
              <a:t>MUNI-FSpS</a:t>
            </a:r>
            <a:r>
              <a:rPr lang="sk-SK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1400" i="1" dirty="0"/>
              <a:t>GARMIN</a:t>
            </a:r>
            <a:r>
              <a:rPr lang="sk-SK" sz="1400" dirty="0" smtClean="0"/>
              <a:t>. </a:t>
            </a:r>
            <a:r>
              <a:rPr lang="sk-SK" sz="1400" dirty="0"/>
              <a:t>Cit. 5. november 2016. Dostupné na Internete: </a:t>
            </a:r>
            <a:r>
              <a:rPr lang="sk-SK" sz="1400" dirty="0" err="1"/>
              <a:t>www.garmin.cz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8492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520940" cy="548640"/>
          </a:xfrm>
        </p:spPr>
        <p:txBody>
          <a:bodyPr/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20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hly">
  <a:themeElements>
    <a:clrScheme name="U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U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307</TotalTime>
  <Words>221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Tunga</vt:lpstr>
      <vt:lpstr>Wingdings</vt:lpstr>
      <vt:lpstr>Uhly</vt:lpstr>
      <vt:lpstr>Fitness náramky</vt:lpstr>
      <vt:lpstr>Fitness náramky</vt:lpstr>
      <vt:lpstr>Základné rysy</vt:lpstr>
      <vt:lpstr>Porovnanie značiek</vt:lpstr>
      <vt:lpstr>Garmin vivofit</vt:lpstr>
      <vt:lpstr>Použitá literatúra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Fitness náramky</dc:title>
  <dc:creator>PC</dc:creator>
  <cp:lastModifiedBy>Dominik Husár</cp:lastModifiedBy>
  <cp:revision>22</cp:revision>
  <dcterms:created xsi:type="dcterms:W3CDTF">2016-11-05T07:26:40Z</dcterms:created>
  <dcterms:modified xsi:type="dcterms:W3CDTF">2016-11-08T09:01:20Z</dcterms:modified>
</cp:coreProperties>
</file>