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50DB5-27E9-4A2C-8993-859D0C721A8B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629D8-0B5B-4201-A7C3-4613DE5879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87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629D8-0B5B-4201-A7C3-4613DE58799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715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629D8-0B5B-4201-A7C3-4613DE58799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08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46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6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2078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357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790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782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669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4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12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5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0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44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2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83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31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F357-DFA9-43DE-BAFD-61987B238991}" type="datetimeFigureOut">
              <a:rPr lang="cs-CZ" smtClean="0"/>
              <a:t>01.11.2016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13187A-9748-49C2-973F-C3CF49969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75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773723"/>
            <a:ext cx="7766936" cy="3277113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Monitoring a diagnostika kvantity a kvality pohybové aktivity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Oleksandr Denysiuk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465276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529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018" y="252659"/>
            <a:ext cx="8596668" cy="3703880"/>
          </a:xfrm>
        </p:spPr>
        <p:txBody>
          <a:bodyPr>
            <a:normAutofit fontScale="85000" lnSpcReduction="10000"/>
          </a:bodyPr>
          <a:lstStyle/>
          <a:p>
            <a:r>
              <a:rPr lang="cs-CZ" sz="1900" dirty="0"/>
              <a:t>I když to bylo bezchybné během ustáleného cvičení, protože jsme přidali výbuchy aktivity na náš trénink a naše srdeční frekvence vyšplhaly na 190 </a:t>
            </a:r>
            <a:r>
              <a:rPr lang="cs-CZ" sz="1900" dirty="0" err="1"/>
              <a:t>Vivoactive</a:t>
            </a:r>
            <a:r>
              <a:rPr lang="cs-CZ" sz="1900" dirty="0"/>
              <a:t> zastavil na zhruba 165. Zdálo se, že tam paralyzované a když jsme se vrátili k odpočinku a zjištěná hrudní popruh srdeční frekvence klesá zpět na 150, </a:t>
            </a:r>
            <a:r>
              <a:rPr lang="cs-CZ" sz="1900" dirty="0" err="1"/>
              <a:t>Vivoactive</a:t>
            </a:r>
            <a:r>
              <a:rPr lang="cs-CZ" sz="1900" dirty="0"/>
              <a:t> stále zaostávají.</a:t>
            </a:r>
          </a:p>
          <a:p>
            <a:r>
              <a:rPr lang="cs-CZ" sz="1900" dirty="0"/>
              <a:t>Stručně řečeno: je to skvělé pro všeobecné chodu, ale pokud chcete začít sledovat intervaly, budete muset investovat do hrudního pásu pro spárování s </a:t>
            </a:r>
            <a:r>
              <a:rPr lang="cs-CZ" sz="1900" dirty="0" err="1"/>
              <a:t>Vivoactive</a:t>
            </a:r>
            <a:r>
              <a:rPr lang="cs-CZ" sz="1900" dirty="0"/>
              <a:t>.</a:t>
            </a:r>
          </a:p>
          <a:p>
            <a:r>
              <a:rPr lang="cs-CZ" sz="1900" dirty="0" err="1"/>
              <a:t>Garmin</a:t>
            </a:r>
            <a:r>
              <a:rPr lang="cs-CZ" sz="1900" dirty="0"/>
              <a:t> hodinky byly vyčištění v </a:t>
            </a:r>
            <a:r>
              <a:rPr lang="cs-CZ" sz="1900" dirty="0" smtClean="0"/>
              <a:t>našich bazénech testech</a:t>
            </a:r>
            <a:r>
              <a:rPr lang="cs-CZ" sz="1900" dirty="0"/>
              <a:t> příliš, a </a:t>
            </a:r>
            <a:r>
              <a:rPr lang="cs-CZ" sz="1900" dirty="0" err="1"/>
              <a:t>Vivoactive</a:t>
            </a:r>
            <a:r>
              <a:rPr lang="cs-CZ" sz="1900" dirty="0"/>
              <a:t> HR obsahuje všechny stejné režimy, které zajistil původní </a:t>
            </a:r>
            <a:r>
              <a:rPr lang="cs-CZ" sz="1900" dirty="0" err="1"/>
              <a:t>Vivoactive</a:t>
            </a:r>
            <a:r>
              <a:rPr lang="cs-CZ" sz="1900" dirty="0"/>
              <a:t> jedničky našem bazénu recenzi pouhými dvěma měsíci. Bude sledovat délku, vzdálenost, rychlost, mrtvice počet / frekvence, kalorie - a to je jeden z nejspolehlivějších přístrojů venku.</a:t>
            </a:r>
          </a:p>
          <a:p>
            <a:r>
              <a:rPr lang="cs-CZ" sz="1900" dirty="0"/>
              <a:t>Pro cyklisty, dostanete standardní GPS data o rychlosti a vzdálenosti, ale </a:t>
            </a:r>
            <a:r>
              <a:rPr lang="cs-CZ" sz="1900" dirty="0" err="1"/>
              <a:t>Vivoactive</a:t>
            </a:r>
            <a:r>
              <a:rPr lang="cs-CZ" sz="1900" dirty="0"/>
              <a:t> bude párovat s rozsahem </a:t>
            </a:r>
            <a:r>
              <a:rPr lang="cs-CZ" sz="1900" dirty="0" err="1"/>
              <a:t>Garmin</a:t>
            </a:r>
            <a:r>
              <a:rPr lang="cs-CZ" sz="1900" dirty="0"/>
              <a:t> snímačů na kole, takže vážné cyklisté jsou zajišťovány.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510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74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9424" y="360486"/>
            <a:ext cx="8605787" cy="5073162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GPS sledovací jednotka je zařízení, obvykle provádí prostřednictvím jedoucího vozidla nebo osoba, která používá </a:t>
            </a:r>
            <a:r>
              <a:rPr lang="cs-CZ" sz="2400" dirty="0" err="1">
                <a:solidFill>
                  <a:schemeClr val="tx1"/>
                </a:solidFill>
              </a:rPr>
              <a:t>Global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Positioning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System</a:t>
            </a:r>
            <a:r>
              <a:rPr lang="cs-CZ" sz="2400" dirty="0">
                <a:solidFill>
                  <a:schemeClr val="tx1"/>
                </a:solidFill>
              </a:rPr>
              <a:t> určit a sledovat jeho přesné umístění, a tudíž, že jeho nosiče, v pravidelných intervalech. Zaznamenaná data polohu je možné uložit do měřicí jednotky, nebo může být přenášeny do centrální databáze data o poloze, nebo </a:t>
            </a:r>
            <a:r>
              <a:rPr lang="cs-CZ" sz="2400" dirty="0" smtClean="0">
                <a:solidFill>
                  <a:schemeClr val="tx1"/>
                </a:solidFill>
              </a:rPr>
              <a:t>Internet</a:t>
            </a:r>
            <a:r>
              <a:rPr lang="cs-CZ" sz="2400" dirty="0">
                <a:solidFill>
                  <a:schemeClr val="tx1"/>
                </a:solidFill>
              </a:rPr>
              <a:t> -souvislý počítač, pomocí </a:t>
            </a:r>
            <a:r>
              <a:rPr lang="cs-CZ" sz="2400" dirty="0" smtClean="0">
                <a:solidFill>
                  <a:schemeClr val="tx1"/>
                </a:solidFill>
              </a:rPr>
              <a:t>celulární</a:t>
            </a:r>
            <a:r>
              <a:rPr lang="cs-CZ" sz="2400" dirty="0">
                <a:solidFill>
                  <a:schemeClr val="tx1"/>
                </a:solidFill>
              </a:rPr>
              <a:t> ( </a:t>
            </a:r>
            <a:r>
              <a:rPr lang="cs-CZ" sz="2400" dirty="0" smtClean="0">
                <a:solidFill>
                  <a:schemeClr val="tx1"/>
                </a:solidFill>
              </a:rPr>
              <a:t>GPRS</a:t>
            </a:r>
            <a:r>
              <a:rPr lang="cs-CZ" sz="2400" dirty="0">
                <a:solidFill>
                  <a:schemeClr val="tx1"/>
                </a:solidFill>
              </a:rPr>
              <a:t> nebo </a:t>
            </a:r>
            <a:r>
              <a:rPr lang="cs-CZ" sz="2400" dirty="0" smtClean="0">
                <a:solidFill>
                  <a:schemeClr val="tx1"/>
                </a:solidFill>
              </a:rPr>
              <a:t>SMS),</a:t>
            </a:r>
            <a:r>
              <a:rPr lang="cs-CZ" sz="2400" dirty="0">
                <a:solidFill>
                  <a:schemeClr val="tx1"/>
                </a:solidFill>
              </a:rPr>
              <a:t> </a:t>
            </a:r>
            <a:r>
              <a:rPr lang="cs-CZ" sz="2400" dirty="0" smtClean="0">
                <a:solidFill>
                  <a:schemeClr val="tx1"/>
                </a:solidFill>
              </a:rPr>
              <a:t>rádio nebo satelitní modem</a:t>
            </a:r>
            <a:r>
              <a:rPr lang="cs-CZ" sz="2400" dirty="0">
                <a:solidFill>
                  <a:schemeClr val="tx1"/>
                </a:solidFill>
              </a:rPr>
              <a:t> vložené v jednotce. To umožňuje umístění aktiva se bude zobrazovat na mapovém pozadí a to buď v reálném čase nebo při analýze trať později, pomocí GPS sledovací software . Sledování dat software je k dispozici </a:t>
            </a:r>
            <a:r>
              <a:rPr lang="cs-CZ" sz="2400" dirty="0" smtClean="0">
                <a:solidFill>
                  <a:schemeClr val="tx1"/>
                </a:solidFill>
              </a:rPr>
              <a:t>pro </a:t>
            </a:r>
            <a:r>
              <a:rPr lang="cs-CZ" sz="2400" dirty="0" err="1" smtClean="0">
                <a:solidFill>
                  <a:schemeClr val="tx1"/>
                </a:solidFill>
              </a:rPr>
              <a:t>chytrě</a:t>
            </a:r>
            <a:r>
              <a:rPr lang="cs-CZ" sz="2400" dirty="0" smtClean="0">
                <a:solidFill>
                  <a:schemeClr val="tx1"/>
                </a:solidFill>
              </a:rPr>
              <a:t> telefony</a:t>
            </a:r>
            <a:r>
              <a:rPr lang="cs-CZ" sz="2400" dirty="0">
                <a:solidFill>
                  <a:schemeClr val="tx1"/>
                </a:solidFill>
              </a:rPr>
              <a:t> </a:t>
            </a:r>
            <a:r>
              <a:rPr lang="cs-CZ" sz="2400" dirty="0" smtClean="0">
                <a:solidFill>
                  <a:schemeClr val="tx1"/>
                </a:solidFill>
              </a:rPr>
              <a:t>s </a:t>
            </a:r>
            <a:r>
              <a:rPr lang="cs-CZ" sz="2400" dirty="0">
                <a:solidFill>
                  <a:schemeClr val="tx1"/>
                </a:solidFill>
              </a:rPr>
              <a:t>GPS schopností. </a:t>
            </a:r>
          </a:p>
        </p:txBody>
      </p:sp>
    </p:spTree>
    <p:extLst>
      <p:ext uri="{BB962C8B-B14F-4D97-AF65-F5344CB8AC3E}">
        <p14:creationId xmlns:p14="http://schemas.microsoft.com/office/powerpoint/2010/main" val="78507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18" y="257908"/>
            <a:ext cx="8596668" cy="630115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GPS </a:t>
            </a:r>
            <a:r>
              <a:rPr lang="cs-CZ" sz="2800" dirty="0" err="1" smtClean="0">
                <a:solidFill>
                  <a:schemeClr val="tx1"/>
                </a:solidFill>
              </a:rPr>
              <a:t>traking</a:t>
            </a:r>
            <a:r>
              <a:rPr lang="cs-CZ" sz="2800" dirty="0" smtClean="0">
                <a:solidFill>
                  <a:schemeClr val="tx1"/>
                </a:solidFill>
              </a:rPr>
              <a:t> VX 90</a:t>
            </a:r>
            <a:br>
              <a:rPr lang="cs-CZ" sz="2800" dirty="0" smtClean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680" y="888023"/>
            <a:ext cx="9046958" cy="5846885"/>
          </a:xfrm>
        </p:spPr>
        <p:txBody>
          <a:bodyPr/>
          <a:lstStyle/>
          <a:p>
            <a:pPr fontAlgn="base"/>
            <a:r>
              <a:rPr lang="cs-CZ" dirty="0" smtClean="0"/>
              <a:t>Představuju </a:t>
            </a:r>
            <a:r>
              <a:rPr lang="cs-CZ" dirty="0"/>
              <a:t>inovativní a lehký VX90.</a:t>
            </a:r>
          </a:p>
          <a:p>
            <a:pPr fontAlgn="base"/>
            <a:r>
              <a:rPr lang="cs-CZ" dirty="0"/>
              <a:t>VX90 kombinuje klíčové technologie v Monitorovací systémy VX Sport je individuální sportovec. Dává vám </a:t>
            </a:r>
            <a:r>
              <a:rPr lang="cs-CZ" u="sng" dirty="0"/>
              <a:t>výkonné</a:t>
            </a:r>
            <a:r>
              <a:rPr lang="cs-CZ" dirty="0"/>
              <a:t>  školení a údaje o výkonu herní čas na dosah ruky.</a:t>
            </a:r>
          </a:p>
          <a:p>
            <a:pPr fontAlgn="base"/>
            <a:r>
              <a:rPr lang="cs-CZ" dirty="0"/>
              <a:t>Jednoduchý na používání a snadno pochopitelné. Ideální </a:t>
            </a:r>
            <a:r>
              <a:rPr lang="cs-CZ" dirty="0" err="1"/>
              <a:t>pro</a:t>
            </a:r>
            <a:r>
              <a:rPr lang="cs-CZ" u="sng" dirty="0" err="1"/>
              <a:t>víkendové</a:t>
            </a:r>
            <a:r>
              <a:rPr lang="cs-CZ" u="sng" dirty="0"/>
              <a:t> bojovník</a:t>
            </a:r>
            <a:r>
              <a:rPr lang="cs-CZ" dirty="0"/>
              <a:t> , </a:t>
            </a:r>
            <a:r>
              <a:rPr lang="cs-CZ" dirty="0" err="1"/>
              <a:t>uni</a:t>
            </a:r>
            <a:r>
              <a:rPr lang="cs-CZ" dirty="0"/>
              <a:t> a stipendium PE programy a </a:t>
            </a:r>
            <a:r>
              <a:rPr lang="cs-CZ" u="sng" dirty="0"/>
              <a:t>elitní týmy</a:t>
            </a:r>
            <a:r>
              <a:rPr lang="cs-CZ" dirty="0"/>
              <a:t> , které nevyžadují plný biometrické zpětné vazby (VX90 nezahrnuje akcelerometrů / magnetometr</a:t>
            </a:r>
            <a:r>
              <a:rPr lang="cs-CZ" dirty="0" smtClean="0"/>
              <a:t>).</a:t>
            </a:r>
          </a:p>
          <a:p>
            <a:pPr marL="0" indent="0" fontAlgn="base">
              <a:buNone/>
            </a:pPr>
            <a:r>
              <a:rPr lang="cs-CZ" dirty="0" smtClean="0"/>
              <a:t>                           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038" y="3634805"/>
            <a:ext cx="4950070" cy="277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57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9604" y="270243"/>
            <a:ext cx="8596668" cy="5603019"/>
          </a:xfrm>
        </p:spPr>
        <p:txBody>
          <a:bodyPr>
            <a:normAutofit lnSpcReduction="10000"/>
          </a:bodyPr>
          <a:lstStyle/>
          <a:p>
            <a:pPr fontAlgn="base"/>
            <a:endParaRPr lang="cs-CZ" dirty="0"/>
          </a:p>
          <a:p>
            <a:pPr fontAlgn="base"/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sz="2000" b="1" u="sng" dirty="0" smtClean="0">
                <a:solidFill>
                  <a:schemeClr val="tx1"/>
                </a:solidFill>
              </a:rPr>
              <a:t>Speed </a:t>
            </a:r>
            <a:r>
              <a:rPr lang="cs-CZ" dirty="0" smtClean="0"/>
              <a:t>- maximální </a:t>
            </a:r>
            <a:r>
              <a:rPr lang="cs-CZ" dirty="0"/>
              <a:t>a průměrná rychlost sportovec včetně mapování rychlostí v až pěti uživatelem definovaných zón</a:t>
            </a:r>
          </a:p>
          <a:p>
            <a:pPr fontAlgn="base"/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cs-CZ" dirty="0" smtClean="0"/>
              <a:t> - </a:t>
            </a:r>
            <a:r>
              <a:rPr lang="cs-CZ" dirty="0"/>
              <a:t>z</a:t>
            </a:r>
            <a:r>
              <a:rPr lang="cs-CZ" dirty="0" smtClean="0"/>
              <a:t>áznamy </a:t>
            </a:r>
            <a:r>
              <a:rPr lang="cs-CZ" dirty="0"/>
              <a:t>celková vzdálenost ujetá v relacích včetně rychlosti </a:t>
            </a:r>
            <a:r>
              <a:rPr lang="cs-CZ" dirty="0" err="1"/>
              <a:t>vs</a:t>
            </a:r>
            <a:r>
              <a:rPr lang="cs-CZ" dirty="0"/>
              <a:t> analýze na dálku a mapování umístění trati ve vzdálenosti až pěti uživatelem definovaných zón</a:t>
            </a:r>
          </a:p>
          <a:p>
            <a:pPr fontAlgn="base"/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Sprint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Tables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detailní </a:t>
            </a:r>
            <a:r>
              <a:rPr lang="cs-CZ" dirty="0"/>
              <a:t>hlášení všech sprintech například počet sprintů a maximální zrychlení sprintů v rámci zasedání</a:t>
            </a:r>
          </a:p>
          <a:p>
            <a:pPr fontAlgn="base"/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údaje </a:t>
            </a:r>
            <a:r>
              <a:rPr lang="cs-CZ" dirty="0"/>
              <a:t>tepové frekvence včetně maximální a průměrná tepová sazeb spolu s mapováním personálních nákladů v rámci až pěti uživatelem definovaných zón</a:t>
            </a:r>
          </a:p>
          <a:p>
            <a:pPr fontAlgn="base"/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Consumption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údaje </a:t>
            </a:r>
            <a:r>
              <a:rPr lang="cs-CZ" dirty="0"/>
              <a:t>o spotřebě energie poskytnuté ve zprávách a souhrny na obrazovce, včetně spálených kalorií</a:t>
            </a:r>
          </a:p>
          <a:p>
            <a:pPr fontAlgn="base"/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ecovery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Ratio </a:t>
            </a:r>
            <a:r>
              <a:rPr lang="cs-CZ" dirty="0" smtClean="0"/>
              <a:t>- údaje </a:t>
            </a:r>
            <a:r>
              <a:rPr lang="cs-CZ" dirty="0"/>
              <a:t>poměr mezi prací a obnovy stanovený v souhrnu po stažení</a:t>
            </a:r>
          </a:p>
          <a:p>
            <a:pPr fontAlgn="base"/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Tailored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vytvořte </a:t>
            </a:r>
            <a:r>
              <a:rPr lang="cs-CZ" dirty="0"/>
              <a:t>si svůj vlastní profil sportovec</a:t>
            </a:r>
          </a:p>
          <a:p>
            <a:pPr fontAlgn="base"/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Analisys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 porovnat </a:t>
            </a:r>
            <a:r>
              <a:rPr lang="cs-CZ" dirty="0"/>
              <a:t>své hry a tréninky na VX </a:t>
            </a:r>
            <a:r>
              <a:rPr lang="cs-CZ" dirty="0" err="1"/>
              <a:t>View</a:t>
            </a:r>
            <a:r>
              <a:rPr lang="cs-CZ" dirty="0"/>
              <a:t> Software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1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434" y="205154"/>
            <a:ext cx="8596668" cy="603738"/>
          </a:xfrm>
        </p:spPr>
        <p:txBody>
          <a:bodyPr>
            <a:normAutofit fontScale="90000"/>
          </a:bodyPr>
          <a:lstStyle/>
          <a:p>
            <a:r>
              <a:rPr lang="cs-CZ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GPSports</a:t>
            </a:r>
            <a:r>
              <a:rPr lang="cs-CZ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Evo</a:t>
            </a:r>
            <a:endParaRPr lang="cs-CZ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434" y="975947"/>
            <a:ext cx="8596668" cy="3130062"/>
          </a:xfrm>
        </p:spPr>
        <p:txBody>
          <a:bodyPr>
            <a:normAutofit fontScale="92500" lnSpcReduction="20000"/>
          </a:bodyPr>
          <a:lstStyle/>
          <a:p>
            <a:r>
              <a:rPr lang="cs-CZ" sz="2100" u="sng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</a:t>
            </a:r>
            <a:r>
              <a:rPr lang="cs-CZ" sz="2100" u="sng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ZÁTĚŽE</a:t>
            </a:r>
          </a:p>
          <a:p>
            <a:pPr marL="0" indent="0">
              <a:buNone/>
            </a:pPr>
            <a:r>
              <a:rPr lang="cs-CZ" dirty="0" err="1"/>
              <a:t>GPSports</a:t>
            </a:r>
            <a:r>
              <a:rPr lang="cs-CZ" dirty="0"/>
              <a:t> Evo je </a:t>
            </a:r>
            <a:r>
              <a:rPr lang="cs-CZ" dirty="0" err="1"/>
              <a:t>plug</a:t>
            </a:r>
            <a:r>
              <a:rPr lang="cs-CZ" dirty="0"/>
              <a:t>-and-play monitorovací řešení sportovec pro trenéra, který chce přesné a spolehlivé údaje o výkonu, aniž by se museli obtěžovat s vyšetřovací analýzy post-relace.</a:t>
            </a:r>
          </a:p>
          <a:p>
            <a:pPr marL="0" indent="0">
              <a:buNone/>
            </a:pPr>
            <a:r>
              <a:rPr lang="cs-CZ" dirty="0"/>
              <a:t>Snadno ovladatelný a vědecky ověřené technologie umožňuje rychlé podávání zpráv o objemu sportovec a intenzitě s využitím obrázky grafů a tabulek porovnat sportovců přes mikro a makro cyklů.</a:t>
            </a:r>
          </a:p>
          <a:p>
            <a:pPr marL="0" indent="0">
              <a:buNone/>
            </a:pPr>
            <a:r>
              <a:rPr lang="cs-CZ" dirty="0" err="1"/>
              <a:t>GPSports</a:t>
            </a:r>
            <a:r>
              <a:rPr lang="cs-CZ" dirty="0"/>
              <a:t> Evo je nejmenší GPS sledovací zařízení v kolektivní sport, což znamená rychlejší </a:t>
            </a:r>
            <a:r>
              <a:rPr lang="cs-CZ" dirty="0" err="1"/>
              <a:t>buy</a:t>
            </a:r>
            <a:r>
              <a:rPr lang="cs-CZ" dirty="0"/>
              <a:t>-in interně z hráčů a trenérů a méně rušivého řešení na poli. Díky rozsáhlé testování v nejvíce fyzicky náročných sportů na světě, </a:t>
            </a:r>
            <a:r>
              <a:rPr lang="cs-CZ" dirty="0" err="1"/>
              <a:t>GPSports</a:t>
            </a:r>
            <a:r>
              <a:rPr lang="cs-CZ" dirty="0"/>
              <a:t> Evo je navržena tak, aby se bít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985" y="3546230"/>
            <a:ext cx="3033346" cy="308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3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450" y="217489"/>
            <a:ext cx="8596668" cy="3545619"/>
          </a:xfrm>
        </p:spPr>
        <p:txBody>
          <a:bodyPr/>
          <a:lstStyle/>
          <a:p>
            <a:r>
              <a:rPr lang="cs-CZ" sz="2100" u="sng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MALÉ A PEVNÉ</a:t>
            </a:r>
          </a:p>
          <a:p>
            <a:pPr marL="0" indent="0">
              <a:buNone/>
            </a:pPr>
            <a:r>
              <a:rPr lang="cs-CZ" dirty="0" err="1"/>
              <a:t>GPSports</a:t>
            </a:r>
            <a:r>
              <a:rPr lang="cs-CZ" dirty="0"/>
              <a:t> Evo je nejmenší GPS sledovací zařízení v kolektivní sport, což znamená rychlejší </a:t>
            </a:r>
            <a:r>
              <a:rPr lang="cs-CZ" dirty="0" err="1"/>
              <a:t>buy</a:t>
            </a:r>
            <a:r>
              <a:rPr lang="cs-CZ" dirty="0"/>
              <a:t>-in interně a méně dotěrný řešení na poli.</a:t>
            </a:r>
          </a:p>
          <a:p>
            <a:r>
              <a:rPr lang="cs-CZ" sz="2100" u="sng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 K PRONIKNUTÍ DO PODSTATY</a:t>
            </a:r>
          </a:p>
          <a:p>
            <a:pPr marL="0" indent="0">
              <a:buNone/>
            </a:pPr>
            <a:r>
              <a:rPr lang="cs-CZ" dirty="0"/>
              <a:t>S nejrychlejší rychlost stahování z přístroje do softwaru, budete trávit více času analyzovat      vaše informace a méně času čekáním na vaše data synchronizovat.</a:t>
            </a:r>
          </a:p>
          <a:p>
            <a:r>
              <a:rPr lang="cs-CZ" sz="2100" u="sng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 PŘÁTELSKÝ</a:t>
            </a:r>
          </a:p>
          <a:p>
            <a:pPr marL="0" indent="0">
              <a:buNone/>
            </a:pPr>
            <a:r>
              <a:rPr lang="cs-CZ" dirty="0" err="1"/>
              <a:t>GPSports</a:t>
            </a:r>
            <a:r>
              <a:rPr lang="cs-CZ" dirty="0"/>
              <a:t> je určen pro trenéra, který chce přijímat informovaná rozhodnutí, ale nemá čas na hlubokém ponoru do komplexních dat.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561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3226" y="424961"/>
            <a:ext cx="8596668" cy="498231"/>
          </a:xfrm>
        </p:spPr>
        <p:txBody>
          <a:bodyPr>
            <a:normAutofit fontScale="90000"/>
          </a:bodyPr>
          <a:lstStyle/>
          <a:p>
            <a:r>
              <a:rPr lang="cs-CZ" sz="2800" b="1" dirty="0" err="1">
                <a:solidFill>
                  <a:schemeClr val="tx1"/>
                </a:solidFill>
              </a:rPr>
              <a:t>Garmin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Vivoactive</a:t>
            </a:r>
            <a:r>
              <a:rPr lang="cs-CZ" sz="2800" b="1" dirty="0">
                <a:solidFill>
                  <a:schemeClr val="tx1"/>
                </a:solidFill>
              </a:rPr>
              <a:t> HR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3226" y="1175853"/>
            <a:ext cx="8596668" cy="2464164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Garmin</a:t>
            </a:r>
            <a:r>
              <a:rPr lang="cs-CZ" dirty="0"/>
              <a:t> </a:t>
            </a:r>
            <a:r>
              <a:rPr lang="cs-CZ" dirty="0" err="1"/>
              <a:t>Vivoactive</a:t>
            </a:r>
            <a:r>
              <a:rPr lang="cs-CZ" dirty="0"/>
              <a:t> HR je druhý </a:t>
            </a:r>
            <a:r>
              <a:rPr lang="cs-CZ" dirty="0" err="1"/>
              <a:t>stab</a:t>
            </a:r>
            <a:r>
              <a:rPr lang="cs-CZ" dirty="0"/>
              <a:t> společnosti u jeho velký všestranný člověk - její všechno sledovat. </a:t>
            </a:r>
            <a:r>
              <a:rPr lang="cs-CZ" dirty="0" smtClean="0"/>
              <a:t>Přes obrovské množství </a:t>
            </a:r>
            <a:r>
              <a:rPr lang="cs-CZ" dirty="0" err="1" smtClean="0"/>
              <a:t>garmin</a:t>
            </a:r>
            <a:r>
              <a:rPr lang="cs-CZ" dirty="0" smtClean="0"/>
              <a:t> specializovaných</a:t>
            </a:r>
            <a:r>
              <a:rPr lang="cs-CZ" dirty="0"/>
              <a:t> </a:t>
            </a:r>
            <a:r>
              <a:rPr lang="cs-CZ" dirty="0" smtClean="0"/>
              <a:t>sportovních </a:t>
            </a:r>
            <a:r>
              <a:rPr lang="cs-CZ" dirty="0" err="1" smtClean="0"/>
              <a:t>wearables</a:t>
            </a:r>
            <a:r>
              <a:rPr lang="cs-CZ" dirty="0"/>
              <a:t> je </a:t>
            </a:r>
            <a:r>
              <a:rPr lang="cs-CZ" dirty="0" err="1"/>
              <a:t>Vivoactive</a:t>
            </a:r>
            <a:r>
              <a:rPr lang="cs-CZ" dirty="0"/>
              <a:t> HR je jediný hodinky navržen tak, aby dělat všechno, a přinést všechny ty různorodé druhy společně v </a:t>
            </a:r>
            <a:r>
              <a:rPr lang="cs-CZ" dirty="0" smtClean="0"/>
              <a:t>jednom fitness hodinek.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Běh, cyklistika, golf, plavání</a:t>
            </a:r>
            <a:r>
              <a:rPr lang="cs-CZ" dirty="0" smtClean="0"/>
              <a:t>, fitness sledovaní</a:t>
            </a:r>
            <a:r>
              <a:rPr lang="cs-CZ" dirty="0"/>
              <a:t> , </a:t>
            </a:r>
            <a:r>
              <a:rPr lang="cs-CZ" dirty="0" err="1"/>
              <a:t>SmartWatch</a:t>
            </a:r>
            <a:r>
              <a:rPr lang="cs-CZ" dirty="0"/>
              <a:t> upozornění a tepovou frekvenci: všichni jsou tady. Nemluvě o tom, běžky, </a:t>
            </a:r>
            <a:r>
              <a:rPr lang="cs-CZ" dirty="0" err="1"/>
              <a:t>indoor</a:t>
            </a:r>
            <a:r>
              <a:rPr lang="cs-CZ" dirty="0"/>
              <a:t> </a:t>
            </a:r>
            <a:r>
              <a:rPr lang="cs-CZ" dirty="0" err="1"/>
              <a:t>cycling</a:t>
            </a:r>
            <a:r>
              <a:rPr lang="cs-CZ" dirty="0"/>
              <a:t>, běh, krytý veslování a další.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85" y="3534508"/>
            <a:ext cx="4413737" cy="296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80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115"/>
          </a:xfrm>
        </p:spPr>
        <p:txBody>
          <a:bodyPr>
            <a:normAutofit fontScale="90000"/>
          </a:bodyPr>
          <a:lstStyle/>
          <a:p>
            <a:r>
              <a:rPr lang="cs-CZ" sz="3100" b="1" dirty="0" err="1">
                <a:solidFill>
                  <a:schemeClr val="tx1"/>
                </a:solidFill>
              </a:rPr>
              <a:t>Garmin</a:t>
            </a:r>
            <a:r>
              <a:rPr lang="cs-CZ" sz="3100" b="1" dirty="0">
                <a:solidFill>
                  <a:schemeClr val="tx1"/>
                </a:solidFill>
              </a:rPr>
              <a:t> </a:t>
            </a:r>
            <a:r>
              <a:rPr lang="cs-CZ" sz="3100" b="1" dirty="0" err="1">
                <a:solidFill>
                  <a:schemeClr val="tx1"/>
                </a:solidFill>
              </a:rPr>
              <a:t>Vivoactive</a:t>
            </a:r>
            <a:r>
              <a:rPr lang="cs-CZ" sz="3100" b="1" dirty="0">
                <a:solidFill>
                  <a:schemeClr val="tx1"/>
                </a:solidFill>
              </a:rPr>
              <a:t> HR: Sportovní </a:t>
            </a:r>
            <a:r>
              <a:rPr lang="cs-CZ" sz="3100" b="1" dirty="0" err="1">
                <a:solidFill>
                  <a:schemeClr val="tx1"/>
                </a:solidFill>
              </a:rPr>
              <a:t>tracking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8847"/>
            <a:ext cx="8596668" cy="4722516"/>
          </a:xfrm>
        </p:spPr>
        <p:txBody>
          <a:bodyPr>
            <a:normAutofit fontScale="77500" lnSpcReduction="20000"/>
          </a:bodyPr>
          <a:lstStyle/>
          <a:p>
            <a:r>
              <a:rPr lang="cs-CZ" sz="1900" dirty="0"/>
              <a:t>Dostaneme se přes testování jako mnoho různých způsobů jak je to možné v řádném termínu, ale pro účely tohoto přezkumu, budeme držet běhání, plavání a golf. Většina ostatních režimech lidoop tyto funkce, a tyto režimy jsou nejdůležitější z hlediska srovnávání a testování přesnosti.</a:t>
            </a:r>
          </a:p>
          <a:p>
            <a:r>
              <a:rPr lang="cs-CZ" sz="1900" dirty="0"/>
              <a:t>Při spuštění, sledování je poměrně standardní záležitost: dostanete rychlost, kadenci, tepovou frekvenci a zjevné data tempo / vzdálenost. To nedosahuje vyhrazené </a:t>
            </a:r>
            <a:r>
              <a:rPr lang="cs-CZ" sz="1900" dirty="0" err="1"/>
              <a:t>Forerunner</a:t>
            </a:r>
            <a:r>
              <a:rPr lang="cs-CZ" sz="1900" dirty="0"/>
              <a:t> zanedbáním přidávat pokročilejší detaily, jako VO2 </a:t>
            </a:r>
            <a:r>
              <a:rPr lang="cs-CZ" sz="1900" dirty="0" err="1"/>
              <a:t>max</a:t>
            </a:r>
            <a:r>
              <a:rPr lang="cs-CZ" sz="1900" dirty="0"/>
              <a:t> nebo detaily obnovy, ale pro většinu běžců, je to slušné sadu metrik.</a:t>
            </a:r>
          </a:p>
          <a:p>
            <a:r>
              <a:rPr lang="cs-CZ" sz="1900" dirty="0"/>
              <a:t>Samozřejmě, že velký přídavek je zde srdeční frekvence, bylo dosaženo díky </a:t>
            </a:r>
            <a:r>
              <a:rPr lang="cs-CZ" sz="1900" dirty="0" err="1"/>
              <a:t>Elevate</a:t>
            </a:r>
            <a:r>
              <a:rPr lang="cs-CZ" sz="1900" dirty="0"/>
              <a:t> (</a:t>
            </a:r>
            <a:r>
              <a:rPr lang="cs-CZ" sz="1900" dirty="0" err="1"/>
              <a:t>Garmin</a:t>
            </a:r>
            <a:r>
              <a:rPr lang="cs-CZ" sz="1900" dirty="0"/>
              <a:t> vlastní </a:t>
            </a:r>
            <a:r>
              <a:rPr lang="cs-CZ" sz="1900" dirty="0" err="1"/>
              <a:t>tech</a:t>
            </a:r>
            <a:r>
              <a:rPr lang="cs-CZ" sz="1900" dirty="0"/>
              <a:t>) snímačem pod dozorem. Je to standardní optický senzor, který hledá krve pulzující pod kůži, a stejně jako desítky zařízení tam, že slibují stejné, to dělá docela slušnou práci.</a:t>
            </a:r>
          </a:p>
          <a:p>
            <a:r>
              <a:rPr lang="cs-CZ" sz="1900" dirty="0"/>
              <a:t>Venku na delší spustí jej udržovaly v 2bpm z hrudní pás, což je naprosto přijatelné ukazatelem toho, jak tvrdě jsme pracovali. Skrz stabilním běhu, který dělal zahrnovat značné množství kopce práce, </a:t>
            </a:r>
            <a:r>
              <a:rPr lang="cs-CZ" sz="1900" dirty="0" err="1"/>
              <a:t>Garmin</a:t>
            </a:r>
            <a:r>
              <a:rPr lang="cs-CZ" sz="1900" dirty="0"/>
              <a:t> laserem vytvořené na hrudní popruh s působivou přesností. Používáme Strava sledovat naše běhy, které </a:t>
            </a:r>
            <a:r>
              <a:rPr lang="cs-CZ" sz="1900" dirty="0" err="1"/>
              <a:t>Garmin</a:t>
            </a:r>
            <a:r>
              <a:rPr lang="cs-CZ" sz="1900" dirty="0"/>
              <a:t> synchronizuje s, a údaje srdeční frekvence odemkne všechny druhy nových funkcí, které prostě dělá celý zážitek podrobnější. Stručně řečeno, tepová frekvence je skvělý.</a:t>
            </a:r>
          </a:p>
          <a:p>
            <a:r>
              <a:rPr lang="cs-CZ" sz="1900" dirty="0"/>
              <a:t>Ale jak jsme se ukázalo, optický je dlouhá cesta od bytí EKG na zápěstí. </a:t>
            </a:r>
            <a:r>
              <a:rPr lang="cs-CZ" sz="1900" dirty="0" err="1"/>
              <a:t>Tech</a:t>
            </a:r>
            <a:r>
              <a:rPr lang="cs-CZ" sz="1900" dirty="0"/>
              <a:t> je náchylný k naprosto poškodí při vysoké intenzitě a </a:t>
            </a:r>
            <a:r>
              <a:rPr lang="cs-CZ" sz="1900" dirty="0" err="1"/>
              <a:t>Vivoactive</a:t>
            </a:r>
            <a:r>
              <a:rPr lang="cs-CZ" sz="1900" dirty="0"/>
              <a:t> HR se v ničem neliší. Stačí porovnat dva grafy níže krátkého intervalu relace oproti hrudní pás, které ukazují hladké křivky popruhu versus vyšilovat optický.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44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areable.com/media/images/2016/06/heart-rates-1464940803-c7ng-column-width-in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10" y="399261"/>
            <a:ext cx="73342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9694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496</Words>
  <Application>Microsoft Office PowerPoint</Application>
  <PresentationFormat>Širokoúhlá obrazovka</PresentationFormat>
  <Paragraphs>47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Fazeta</vt:lpstr>
      <vt:lpstr> Monitoring a diagnostika kvantity a kvality pohybové aktivity</vt:lpstr>
      <vt:lpstr>GPS sledovací jednotka je zařízení, obvykle provádí prostřednictvím jedoucího vozidla nebo osoba, která používá Global Positioning System určit a sledovat jeho přesné umístění, a tudíž, že jeho nosiče, v pravidelných intervalech. Zaznamenaná data polohu je možné uložit do měřicí jednotky, nebo může být přenášeny do centrální databáze data o poloze, nebo Internet -souvislý počítač, pomocí celulární ( GPRS nebo SMS), rádio nebo satelitní modem vložené v jednotce. To umožňuje umístění aktiva se bude zobrazovat na mapovém pozadí a to buď v reálném čase nebo při analýze trať později, pomocí GPS sledovací software . Sledování dat software je k dispozici pro chytrě telefony s GPS schopností. </vt:lpstr>
      <vt:lpstr>GPS traking VX 90 </vt:lpstr>
      <vt:lpstr>Prezentace aplikace PowerPoint</vt:lpstr>
      <vt:lpstr>GPSports Evo</vt:lpstr>
      <vt:lpstr>Prezentace aplikace PowerPoint</vt:lpstr>
      <vt:lpstr>Garmin Vivoactive HR </vt:lpstr>
      <vt:lpstr>Garmin Vivoactive HR: Sportovní tracking </vt:lpstr>
      <vt:lpstr>Prezentace aplikace PowerPoint</vt:lpstr>
      <vt:lpstr>Prezentace aplikace PowerPoint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Oleksandr Denysiuk</dc:creator>
  <cp:lastModifiedBy>Oleksandr Denysiuk</cp:lastModifiedBy>
  <cp:revision>13</cp:revision>
  <dcterms:created xsi:type="dcterms:W3CDTF">2016-10-25T15:25:11Z</dcterms:created>
  <dcterms:modified xsi:type="dcterms:W3CDTF">2016-11-01T16:21:56Z</dcterms:modified>
</cp:coreProperties>
</file>