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1" r:id="rId8"/>
    <p:sldId id="262"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8" autoAdjust="0"/>
    <p:restoredTop sz="94660"/>
  </p:normalViewPr>
  <p:slideViewPr>
    <p:cSldViewPr snapToGrid="0">
      <p:cViewPr varScale="1">
        <p:scale>
          <a:sx n="116" d="100"/>
          <a:sy n="116" d="100"/>
        </p:scale>
        <p:origin x="-132" y="-47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E4B9C185-6804-4109-AAFC-41155A8396F0}" type="datetimeFigureOut">
              <a:rPr lang="cs-CZ" smtClean="0"/>
              <a:pPr/>
              <a:t>4.11.2016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6B4715E-D2BC-4E63-A83A-DEDB875CAEA1}" type="slidenum">
              <a:rPr lang="cs-CZ" smtClean="0"/>
              <a:pPr/>
              <a:t>‹#›</a:t>
            </a:fld>
            <a:endParaRPr lang="cs-CZ"/>
          </a:p>
        </p:txBody>
      </p:sp>
    </p:spTree>
    <p:extLst>
      <p:ext uri="{BB962C8B-B14F-4D97-AF65-F5344CB8AC3E}">
        <p14:creationId xmlns:p14="http://schemas.microsoft.com/office/powerpoint/2010/main" xmlns="" val="3993819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E4B9C185-6804-4109-AAFC-41155A8396F0}" type="datetimeFigureOut">
              <a:rPr lang="cs-CZ" smtClean="0"/>
              <a:pPr/>
              <a:t>4.11.2016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6B4715E-D2BC-4E63-A83A-DEDB875CAEA1}" type="slidenum">
              <a:rPr lang="cs-CZ" smtClean="0"/>
              <a:pPr/>
              <a:t>‹#›</a:t>
            </a:fld>
            <a:endParaRPr lang="cs-CZ"/>
          </a:p>
        </p:txBody>
      </p:sp>
    </p:spTree>
    <p:extLst>
      <p:ext uri="{BB962C8B-B14F-4D97-AF65-F5344CB8AC3E}">
        <p14:creationId xmlns:p14="http://schemas.microsoft.com/office/powerpoint/2010/main" xmlns="" val="2329603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E4B9C185-6804-4109-AAFC-41155A8396F0}" type="datetimeFigureOut">
              <a:rPr lang="cs-CZ" smtClean="0"/>
              <a:pPr/>
              <a:t>4.11.2016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6B4715E-D2BC-4E63-A83A-DEDB875CAEA1}" type="slidenum">
              <a:rPr lang="cs-CZ" smtClean="0"/>
              <a:pPr/>
              <a:t>‹#›</a:t>
            </a:fld>
            <a:endParaRPr lang="cs-C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2431134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E4B9C185-6804-4109-AAFC-41155A8396F0}" type="datetimeFigureOut">
              <a:rPr lang="cs-CZ" smtClean="0"/>
              <a:pPr/>
              <a:t>4.11.2016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6B4715E-D2BC-4E63-A83A-DEDB875CAEA1}" type="slidenum">
              <a:rPr lang="cs-CZ" smtClean="0"/>
              <a:pPr/>
              <a:t>‹#›</a:t>
            </a:fld>
            <a:endParaRPr lang="cs-CZ"/>
          </a:p>
        </p:txBody>
      </p:sp>
    </p:spTree>
    <p:extLst>
      <p:ext uri="{BB962C8B-B14F-4D97-AF65-F5344CB8AC3E}">
        <p14:creationId xmlns:p14="http://schemas.microsoft.com/office/powerpoint/2010/main" xmlns="" val="3434086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E4B9C185-6804-4109-AAFC-41155A8396F0}" type="datetimeFigureOut">
              <a:rPr lang="cs-CZ" smtClean="0"/>
              <a:pPr/>
              <a:t>4.11.2016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6B4715E-D2BC-4E63-A83A-DEDB875CAEA1}" type="slidenum">
              <a:rPr lang="cs-CZ" smtClean="0"/>
              <a:pPr/>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864715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E4B9C185-6804-4109-AAFC-41155A8396F0}" type="datetimeFigureOut">
              <a:rPr lang="cs-CZ" smtClean="0"/>
              <a:pPr/>
              <a:t>4.11.2016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6B4715E-D2BC-4E63-A83A-DEDB875CAEA1}" type="slidenum">
              <a:rPr lang="cs-CZ" smtClean="0"/>
              <a:pPr/>
              <a:t>‹#›</a:t>
            </a:fld>
            <a:endParaRPr lang="cs-CZ"/>
          </a:p>
        </p:txBody>
      </p:sp>
    </p:spTree>
    <p:extLst>
      <p:ext uri="{BB962C8B-B14F-4D97-AF65-F5344CB8AC3E}">
        <p14:creationId xmlns:p14="http://schemas.microsoft.com/office/powerpoint/2010/main" xmlns="" val="2910438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4B9C185-6804-4109-AAFC-41155A8396F0}" type="datetimeFigureOut">
              <a:rPr lang="cs-CZ" smtClean="0"/>
              <a:pPr/>
              <a:t>4.11.2016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6B4715E-D2BC-4E63-A83A-DEDB875CAEA1}" type="slidenum">
              <a:rPr lang="cs-CZ" smtClean="0"/>
              <a:pPr/>
              <a:t>‹#›</a:t>
            </a:fld>
            <a:endParaRPr lang="cs-CZ"/>
          </a:p>
        </p:txBody>
      </p:sp>
    </p:spTree>
    <p:extLst>
      <p:ext uri="{BB962C8B-B14F-4D97-AF65-F5344CB8AC3E}">
        <p14:creationId xmlns:p14="http://schemas.microsoft.com/office/powerpoint/2010/main" xmlns="" val="2671519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4B9C185-6804-4109-AAFC-41155A8396F0}" type="datetimeFigureOut">
              <a:rPr lang="cs-CZ" smtClean="0"/>
              <a:pPr/>
              <a:t>4.11.2016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6B4715E-D2BC-4E63-A83A-DEDB875CAEA1}" type="slidenum">
              <a:rPr lang="cs-CZ" smtClean="0"/>
              <a:pPr/>
              <a:t>‹#›</a:t>
            </a:fld>
            <a:endParaRPr lang="cs-CZ"/>
          </a:p>
        </p:txBody>
      </p:sp>
    </p:spTree>
    <p:extLst>
      <p:ext uri="{BB962C8B-B14F-4D97-AF65-F5344CB8AC3E}">
        <p14:creationId xmlns:p14="http://schemas.microsoft.com/office/powerpoint/2010/main" xmlns="" val="3624738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4B9C185-6804-4109-AAFC-41155A8396F0}" type="datetimeFigureOut">
              <a:rPr lang="cs-CZ" smtClean="0"/>
              <a:pPr/>
              <a:t>4.11.2016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6B4715E-D2BC-4E63-A83A-DEDB875CAEA1}" type="slidenum">
              <a:rPr lang="cs-CZ" smtClean="0"/>
              <a:pPr/>
              <a:t>‹#›</a:t>
            </a:fld>
            <a:endParaRPr lang="cs-CZ"/>
          </a:p>
        </p:txBody>
      </p:sp>
    </p:spTree>
    <p:extLst>
      <p:ext uri="{BB962C8B-B14F-4D97-AF65-F5344CB8AC3E}">
        <p14:creationId xmlns:p14="http://schemas.microsoft.com/office/powerpoint/2010/main" xmlns="" val="347629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E4B9C185-6804-4109-AAFC-41155A8396F0}" type="datetimeFigureOut">
              <a:rPr lang="cs-CZ" smtClean="0"/>
              <a:pPr/>
              <a:t>4.11.2016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6B4715E-D2BC-4E63-A83A-DEDB875CAEA1}" type="slidenum">
              <a:rPr lang="cs-CZ" smtClean="0"/>
              <a:pPr/>
              <a:t>‹#›</a:t>
            </a:fld>
            <a:endParaRPr lang="cs-CZ"/>
          </a:p>
        </p:txBody>
      </p:sp>
    </p:spTree>
    <p:extLst>
      <p:ext uri="{BB962C8B-B14F-4D97-AF65-F5344CB8AC3E}">
        <p14:creationId xmlns:p14="http://schemas.microsoft.com/office/powerpoint/2010/main" xmlns="" val="4070347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4B9C185-6804-4109-AAFC-41155A8396F0}" type="datetimeFigureOut">
              <a:rPr lang="cs-CZ" smtClean="0"/>
              <a:pPr/>
              <a:t>4.11.2016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6B4715E-D2BC-4E63-A83A-DEDB875CAEA1}" type="slidenum">
              <a:rPr lang="cs-CZ" smtClean="0"/>
              <a:pPr/>
              <a:t>‹#›</a:t>
            </a:fld>
            <a:endParaRPr lang="cs-CZ"/>
          </a:p>
        </p:txBody>
      </p:sp>
    </p:spTree>
    <p:extLst>
      <p:ext uri="{BB962C8B-B14F-4D97-AF65-F5344CB8AC3E}">
        <p14:creationId xmlns:p14="http://schemas.microsoft.com/office/powerpoint/2010/main" xmlns="" val="3398063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E4B9C185-6804-4109-AAFC-41155A8396F0}" type="datetimeFigureOut">
              <a:rPr lang="cs-CZ" smtClean="0"/>
              <a:pPr/>
              <a:t>4.11.2016</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6B4715E-D2BC-4E63-A83A-DEDB875CAEA1}" type="slidenum">
              <a:rPr lang="cs-CZ" smtClean="0"/>
              <a:pPr/>
              <a:t>‹#›</a:t>
            </a:fld>
            <a:endParaRPr lang="cs-CZ"/>
          </a:p>
        </p:txBody>
      </p:sp>
    </p:spTree>
    <p:extLst>
      <p:ext uri="{BB962C8B-B14F-4D97-AF65-F5344CB8AC3E}">
        <p14:creationId xmlns:p14="http://schemas.microsoft.com/office/powerpoint/2010/main" xmlns="" val="2967955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4B9C185-6804-4109-AAFC-41155A8396F0}" type="datetimeFigureOut">
              <a:rPr lang="cs-CZ" smtClean="0"/>
              <a:pPr/>
              <a:t>4.11.2016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6B4715E-D2BC-4E63-A83A-DEDB875CAEA1}" type="slidenum">
              <a:rPr lang="cs-CZ" smtClean="0"/>
              <a:pPr/>
              <a:t>‹#›</a:t>
            </a:fld>
            <a:endParaRPr lang="cs-CZ"/>
          </a:p>
        </p:txBody>
      </p:sp>
    </p:spTree>
    <p:extLst>
      <p:ext uri="{BB962C8B-B14F-4D97-AF65-F5344CB8AC3E}">
        <p14:creationId xmlns:p14="http://schemas.microsoft.com/office/powerpoint/2010/main" xmlns="" val="130568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9C185-6804-4109-AAFC-41155A8396F0}" type="datetimeFigureOut">
              <a:rPr lang="cs-CZ" smtClean="0"/>
              <a:pPr/>
              <a:t>4.11.2016</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A6B4715E-D2BC-4E63-A83A-DEDB875CAEA1}" type="slidenum">
              <a:rPr lang="cs-CZ" smtClean="0"/>
              <a:pPr/>
              <a:t>‹#›</a:t>
            </a:fld>
            <a:endParaRPr lang="cs-CZ"/>
          </a:p>
        </p:txBody>
      </p:sp>
    </p:spTree>
    <p:extLst>
      <p:ext uri="{BB962C8B-B14F-4D97-AF65-F5344CB8AC3E}">
        <p14:creationId xmlns:p14="http://schemas.microsoft.com/office/powerpoint/2010/main" xmlns="" val="3955451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E4B9C185-6804-4109-AAFC-41155A8396F0}" type="datetimeFigureOut">
              <a:rPr lang="cs-CZ" smtClean="0"/>
              <a:pPr/>
              <a:t>4.11.2016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6B4715E-D2BC-4E63-A83A-DEDB875CAEA1}" type="slidenum">
              <a:rPr lang="cs-CZ" smtClean="0"/>
              <a:pPr/>
              <a:t>‹#›</a:t>
            </a:fld>
            <a:endParaRPr lang="cs-CZ"/>
          </a:p>
        </p:txBody>
      </p:sp>
    </p:spTree>
    <p:extLst>
      <p:ext uri="{BB962C8B-B14F-4D97-AF65-F5344CB8AC3E}">
        <p14:creationId xmlns:p14="http://schemas.microsoft.com/office/powerpoint/2010/main" xmlns="" val="4011007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E4B9C185-6804-4109-AAFC-41155A8396F0}" type="datetimeFigureOut">
              <a:rPr lang="cs-CZ" smtClean="0"/>
              <a:pPr/>
              <a:t>4.11.2016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6B4715E-D2BC-4E63-A83A-DEDB875CAEA1}" type="slidenum">
              <a:rPr lang="cs-CZ" smtClean="0"/>
              <a:pPr/>
              <a:t>‹#›</a:t>
            </a:fld>
            <a:endParaRPr lang="cs-CZ"/>
          </a:p>
        </p:txBody>
      </p:sp>
    </p:spTree>
    <p:extLst>
      <p:ext uri="{BB962C8B-B14F-4D97-AF65-F5344CB8AC3E}">
        <p14:creationId xmlns:p14="http://schemas.microsoft.com/office/powerpoint/2010/main" xmlns="" val="1684942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4B9C185-6804-4109-AAFC-41155A8396F0}" type="datetimeFigureOut">
              <a:rPr lang="cs-CZ" smtClean="0"/>
              <a:pPr/>
              <a:t>4.11.2016</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6B4715E-D2BC-4E63-A83A-DEDB875CAEA1}" type="slidenum">
              <a:rPr lang="cs-CZ" smtClean="0"/>
              <a:pPr/>
              <a:t>‹#›</a:t>
            </a:fld>
            <a:endParaRPr lang="cs-CZ"/>
          </a:p>
        </p:txBody>
      </p:sp>
    </p:spTree>
    <p:extLst>
      <p:ext uri="{BB962C8B-B14F-4D97-AF65-F5344CB8AC3E}">
        <p14:creationId xmlns:p14="http://schemas.microsoft.com/office/powerpoint/2010/main" xmlns="" val="28644091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07067" y="1351723"/>
            <a:ext cx="7766936" cy="1855304"/>
          </a:xfrm>
        </p:spPr>
        <p:txBody>
          <a:bodyPr/>
          <a:lstStyle/>
          <a:p>
            <a:r>
              <a:rPr lang="cs-CZ" sz="6000" dirty="0"/>
              <a:t>Fitness náramky</a:t>
            </a:r>
          </a:p>
        </p:txBody>
      </p:sp>
      <p:sp>
        <p:nvSpPr>
          <p:cNvPr id="3" name="Podnadpis 2"/>
          <p:cNvSpPr>
            <a:spLocks noGrp="1"/>
          </p:cNvSpPr>
          <p:nvPr>
            <p:ph type="subTitle" idx="1"/>
          </p:nvPr>
        </p:nvSpPr>
        <p:spPr/>
        <p:txBody>
          <a:bodyPr/>
          <a:lstStyle/>
          <a:p>
            <a:r>
              <a:rPr lang="cs-CZ" dirty="0" smtClean="0"/>
              <a:t>Bc. Procházka </a:t>
            </a:r>
            <a:r>
              <a:rPr lang="cs-CZ" dirty="0"/>
              <a:t>Tomáš</a:t>
            </a:r>
          </a:p>
          <a:p>
            <a:r>
              <a:rPr lang="cs-CZ" dirty="0" smtClean="0"/>
              <a:t>Bc. </a:t>
            </a:r>
            <a:r>
              <a:rPr lang="cs-CZ" dirty="0" err="1" smtClean="0"/>
              <a:t>Kintr</a:t>
            </a:r>
            <a:r>
              <a:rPr lang="cs-CZ" dirty="0" smtClean="0"/>
              <a:t> </a:t>
            </a:r>
            <a:r>
              <a:rPr lang="cs-CZ" dirty="0"/>
              <a:t>David</a:t>
            </a:r>
          </a:p>
        </p:txBody>
      </p:sp>
    </p:spTree>
    <p:extLst>
      <p:ext uri="{BB962C8B-B14F-4D97-AF65-F5344CB8AC3E}">
        <p14:creationId xmlns:p14="http://schemas.microsoft.com/office/powerpoint/2010/main" xmlns="" val="29695307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Nejoblíbenější kousky v ČR</a:t>
            </a:r>
            <a:endParaRPr lang="cs-CZ" dirty="0"/>
          </a:p>
        </p:txBody>
      </p:sp>
      <p:sp>
        <p:nvSpPr>
          <p:cNvPr id="3" name="Zástupný symbol pro obsah 2"/>
          <p:cNvSpPr>
            <a:spLocks noGrp="1"/>
          </p:cNvSpPr>
          <p:nvPr>
            <p:ph idx="1"/>
          </p:nvPr>
        </p:nvSpPr>
        <p:spPr/>
        <p:txBody>
          <a:bodyPr>
            <a:normAutofit/>
          </a:bodyPr>
          <a:lstStyle/>
          <a:p>
            <a:r>
              <a:rPr lang="cs-CZ" sz="3200" dirty="0" smtClean="0">
                <a:solidFill>
                  <a:srgbClr val="FF0000"/>
                </a:solidFill>
                <a:latin typeface="Bauhaus 93" pitchFamily="82" charset="0"/>
              </a:rPr>
              <a:t>3.</a:t>
            </a:r>
          </a:p>
          <a:p>
            <a:r>
              <a:rPr lang="cs-CZ" sz="1400" dirty="0" err="1" smtClean="0">
                <a:solidFill>
                  <a:schemeClr val="tx1"/>
                </a:solidFill>
                <a:latin typeface="Times New Roman" pitchFamily="18" charset="0"/>
                <a:cs typeface="Times New Roman" pitchFamily="18" charset="0"/>
              </a:rPr>
              <a:t>Xiaomi</a:t>
            </a:r>
            <a:r>
              <a:rPr lang="cs-CZ" sz="1400" dirty="0" smtClean="0">
                <a:solidFill>
                  <a:schemeClr val="tx1"/>
                </a:solidFill>
                <a:latin typeface="Times New Roman" pitchFamily="18" charset="0"/>
                <a:cs typeface="Times New Roman" pitchFamily="18" charset="0"/>
              </a:rPr>
              <a:t> Mi Band</a:t>
            </a:r>
            <a:endParaRPr lang="cs-CZ" sz="1400" dirty="0">
              <a:solidFill>
                <a:schemeClr val="tx1"/>
              </a:solidFill>
              <a:latin typeface="Times New Roman" pitchFamily="18" charset="0"/>
              <a:cs typeface="Times New Roman" pitchFamily="18" charset="0"/>
            </a:endParaRPr>
          </a:p>
        </p:txBody>
      </p:sp>
      <p:pic>
        <p:nvPicPr>
          <p:cNvPr id="4" name="Obrázek 3" descr="Výsledek obrázku pro nejoblíbenější fitness náramky"/>
          <p:cNvPicPr/>
          <p:nvPr/>
        </p:nvPicPr>
        <p:blipFill>
          <a:blip r:embed="rId2" cstate="print"/>
          <a:srcRect/>
          <a:stretch>
            <a:fillRect/>
          </a:stretch>
        </p:blipFill>
        <p:spPr bwMode="auto">
          <a:xfrm>
            <a:off x="2990335" y="1341464"/>
            <a:ext cx="4906868" cy="50510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3200" dirty="0" smtClean="0">
                <a:solidFill>
                  <a:srgbClr val="FF0000"/>
                </a:solidFill>
                <a:latin typeface="Bauhaus 93" pitchFamily="82" charset="0"/>
              </a:rPr>
              <a:t>2.</a:t>
            </a:r>
          </a:p>
          <a:p>
            <a:r>
              <a:rPr lang="cs-CZ" sz="1400" dirty="0" err="1" smtClean="0">
                <a:solidFill>
                  <a:schemeClr val="tx1"/>
                </a:solidFill>
                <a:latin typeface="Times New Roman" pitchFamily="18" charset="0"/>
                <a:cs typeface="Times New Roman" pitchFamily="18" charset="0"/>
              </a:rPr>
              <a:t>FitBit</a:t>
            </a:r>
            <a:r>
              <a:rPr lang="cs-CZ" sz="1400" dirty="0" smtClean="0">
                <a:solidFill>
                  <a:schemeClr val="tx1"/>
                </a:solidFill>
                <a:latin typeface="Times New Roman" pitchFamily="18" charset="0"/>
                <a:cs typeface="Times New Roman" pitchFamily="18" charset="0"/>
              </a:rPr>
              <a:t> </a:t>
            </a:r>
            <a:r>
              <a:rPr lang="cs-CZ" sz="1400" dirty="0" err="1" smtClean="0">
                <a:solidFill>
                  <a:schemeClr val="tx1"/>
                </a:solidFill>
                <a:latin typeface="Times New Roman" pitchFamily="18" charset="0"/>
                <a:cs typeface="Times New Roman" pitchFamily="18" charset="0"/>
              </a:rPr>
              <a:t>Charge</a:t>
            </a:r>
            <a:r>
              <a:rPr lang="cs-CZ" sz="1400" dirty="0" smtClean="0">
                <a:solidFill>
                  <a:schemeClr val="tx1"/>
                </a:solidFill>
                <a:latin typeface="Times New Roman" pitchFamily="18" charset="0"/>
                <a:cs typeface="Times New Roman" pitchFamily="18" charset="0"/>
              </a:rPr>
              <a:t> 2</a:t>
            </a:r>
            <a:endParaRPr lang="cs-CZ" sz="1400" dirty="0">
              <a:solidFill>
                <a:schemeClr val="tx1"/>
              </a:solidFill>
              <a:latin typeface="Times New Roman" pitchFamily="18" charset="0"/>
              <a:cs typeface="Times New Roman" pitchFamily="18" charset="0"/>
            </a:endParaRPr>
          </a:p>
        </p:txBody>
      </p:sp>
      <p:pic>
        <p:nvPicPr>
          <p:cNvPr id="4" name="Obrázek 3" descr="Výsledek obrázku pro fitbit charge 2"/>
          <p:cNvPicPr/>
          <p:nvPr/>
        </p:nvPicPr>
        <p:blipFill>
          <a:blip r:embed="rId2" cstate="print"/>
          <a:srcRect/>
          <a:stretch>
            <a:fillRect/>
          </a:stretch>
        </p:blipFill>
        <p:spPr bwMode="auto">
          <a:xfrm>
            <a:off x="2647229" y="1486106"/>
            <a:ext cx="5760720" cy="49072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r>
              <a:rPr lang="cs-CZ" sz="4800" dirty="0" smtClean="0">
                <a:solidFill>
                  <a:srgbClr val="FF0000"/>
                </a:solidFill>
                <a:latin typeface="Bauhaus 93" pitchFamily="82" charset="0"/>
              </a:rPr>
              <a:t>1.</a:t>
            </a:r>
          </a:p>
          <a:p>
            <a:r>
              <a:rPr lang="cs-CZ" sz="1400" dirty="0" err="1" smtClean="0">
                <a:solidFill>
                  <a:schemeClr val="tx1"/>
                </a:solidFill>
                <a:latin typeface="Times New Roman" pitchFamily="18" charset="0"/>
                <a:cs typeface="Times New Roman" pitchFamily="18" charset="0"/>
              </a:rPr>
              <a:t>Xiaomi</a:t>
            </a:r>
            <a:r>
              <a:rPr lang="cs-CZ" sz="1400" dirty="0" smtClean="0">
                <a:solidFill>
                  <a:schemeClr val="tx1"/>
                </a:solidFill>
                <a:latin typeface="Times New Roman" pitchFamily="18" charset="0"/>
                <a:cs typeface="Times New Roman" pitchFamily="18" charset="0"/>
              </a:rPr>
              <a:t> Mi Band 2</a:t>
            </a:r>
            <a:endParaRPr lang="cs-CZ" sz="1400" dirty="0">
              <a:solidFill>
                <a:schemeClr val="tx1"/>
              </a:solidFill>
              <a:latin typeface="Times New Roman" pitchFamily="18" charset="0"/>
              <a:cs typeface="Times New Roman" pitchFamily="18" charset="0"/>
            </a:endParaRPr>
          </a:p>
        </p:txBody>
      </p:sp>
      <p:pic>
        <p:nvPicPr>
          <p:cNvPr id="4" name="Obrázek 3" descr="Výsledek obrázku pro nejoblíbenější fitness náramky"/>
          <p:cNvPicPr/>
          <p:nvPr/>
        </p:nvPicPr>
        <p:blipFill>
          <a:blip r:embed="rId2" cstate="print"/>
          <a:srcRect/>
          <a:stretch>
            <a:fillRect/>
          </a:stretch>
        </p:blipFill>
        <p:spPr bwMode="auto">
          <a:xfrm>
            <a:off x="3608174" y="1235676"/>
            <a:ext cx="3543686" cy="438999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(Ne)Výhody</a:t>
            </a:r>
            <a:endParaRPr lang="cs-CZ" b="1" dirty="0"/>
          </a:p>
        </p:txBody>
      </p:sp>
      <p:sp>
        <p:nvSpPr>
          <p:cNvPr id="3" name="Zástupný symbol pro obsah 2"/>
          <p:cNvSpPr>
            <a:spLocks noGrp="1"/>
          </p:cNvSpPr>
          <p:nvPr>
            <p:ph idx="1"/>
          </p:nvPr>
        </p:nvSpPr>
        <p:spPr/>
        <p:txBody>
          <a:bodyPr/>
          <a:lstStyle/>
          <a:p>
            <a:r>
              <a:rPr lang="cs-CZ" dirty="0" smtClean="0"/>
              <a:t>Cena</a:t>
            </a:r>
          </a:p>
          <a:p>
            <a:pPr>
              <a:buNone/>
            </a:pPr>
            <a:endParaRPr lang="cs-CZ" dirty="0" smtClean="0"/>
          </a:p>
          <a:p>
            <a:r>
              <a:rPr lang="cs-CZ" dirty="0" smtClean="0"/>
              <a:t>Výdrž baterie</a:t>
            </a:r>
          </a:p>
          <a:p>
            <a:endParaRPr lang="cs-CZ" dirty="0" smtClean="0"/>
          </a:p>
          <a:p>
            <a:r>
              <a:rPr lang="cs-CZ" dirty="0" smtClean="0"/>
              <a:t>Funkce</a:t>
            </a:r>
          </a:p>
          <a:p>
            <a:pPr>
              <a:buNone/>
            </a:pPr>
            <a:endParaRPr lang="cs-CZ" dirty="0" smtClean="0"/>
          </a:p>
          <a:p>
            <a:r>
              <a:rPr lang="cs-CZ" dirty="0" smtClean="0"/>
              <a:t>Přesnost měření</a:t>
            </a:r>
          </a:p>
          <a:p>
            <a:endParaRPr lang="cs-CZ" dirty="0" smtClean="0"/>
          </a:p>
          <a:p>
            <a:r>
              <a:rPr lang="cs-CZ" dirty="0" smtClean="0"/>
              <a:t>Vzhled</a:t>
            </a:r>
          </a:p>
          <a:p>
            <a:endParaRPr lang="cs-CZ" dirty="0" smtClean="0"/>
          </a:p>
          <a:p>
            <a:endParaRPr lang="cs-CZ" dirty="0" smtClean="0"/>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2090" y="3023287"/>
            <a:ext cx="8596668" cy="1320800"/>
          </a:xfrm>
        </p:spPr>
        <p:txBody>
          <a:bodyPr/>
          <a:lstStyle/>
          <a:p>
            <a:pPr algn="ctr"/>
            <a:r>
              <a:rPr lang="cs-CZ" dirty="0" smtClean="0"/>
              <a:t>Děkujeme za Váš čas a pozornost</a:t>
            </a:r>
            <a:endParaRPr lang="cs-CZ" dirty="0"/>
          </a:p>
        </p:txBody>
      </p:sp>
      <p:sp>
        <p:nvSpPr>
          <p:cNvPr id="3" name="Zástupný symbol pro obsah 2"/>
          <p:cNvSpPr>
            <a:spLocks noGrp="1"/>
          </p:cNvSpPr>
          <p:nvPr>
            <p:ph idx="1"/>
          </p:nvPr>
        </p:nvSpPr>
        <p:spPr/>
        <p:txBody>
          <a:bodyPr/>
          <a:lstStyle/>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Fitness náramky</a:t>
            </a:r>
            <a:br>
              <a:rPr lang="cs-CZ" dirty="0"/>
            </a:br>
            <a:endParaRPr lang="cs-CZ" dirty="0"/>
          </a:p>
        </p:txBody>
      </p:sp>
      <p:sp>
        <p:nvSpPr>
          <p:cNvPr id="3" name="Zástupný symbol pro obsah 2"/>
          <p:cNvSpPr>
            <a:spLocks noGrp="1"/>
          </p:cNvSpPr>
          <p:nvPr>
            <p:ph idx="1"/>
          </p:nvPr>
        </p:nvSpPr>
        <p:spPr>
          <a:xfrm>
            <a:off x="677334" y="1603513"/>
            <a:ext cx="8596668" cy="4437849"/>
          </a:xfrm>
        </p:spPr>
        <p:txBody>
          <a:bodyPr/>
          <a:lstStyle/>
          <a:p>
            <a:r>
              <a:rPr lang="cs-CZ" b="1" dirty="0"/>
              <a:t>Fitness náramek</a:t>
            </a:r>
            <a:r>
              <a:rPr lang="cs-CZ" dirty="0"/>
              <a:t> je chytré zařízení, které monitoruje každodenní pohybovou aktivitu. Nejčastěji je to počet kroků, spálených kalorií a záznam spánkové aktivity. Propojí se přes </a:t>
            </a:r>
            <a:r>
              <a:rPr lang="cs-CZ" dirty="0" err="1"/>
              <a:t>Bluetooth</a:t>
            </a:r>
            <a:r>
              <a:rPr lang="cs-CZ" dirty="0"/>
              <a:t> s chytrým telefonem a v příslušné aplikaci zobrazuje denní statistiky.</a:t>
            </a:r>
          </a:p>
          <a:p>
            <a:endParaRPr lang="cs-CZ" dirty="0"/>
          </a:p>
          <a:p>
            <a:r>
              <a:rPr lang="cs-CZ" dirty="0"/>
              <a:t>Levnější modely plní funkci krokoměru, snímají aktivitu uživatele po celý den a v aplikaci telefonu ji vyhodnotí formou statistik a grafů.</a:t>
            </a:r>
          </a:p>
          <a:p>
            <a:r>
              <a:rPr lang="cs-CZ" dirty="0"/>
              <a:t>Přidanou hodnotou je výpočet spálených kalorií, upozornění při dosažení cíle a sledování kvality spánku</a:t>
            </a:r>
          </a:p>
          <a:p>
            <a:r>
              <a:rPr lang="cs-CZ" dirty="0"/>
              <a:t>Dražší modely nabízejí pokročilé funkce jako záznam trasy či měření tepové frekvence. </a:t>
            </a:r>
          </a:p>
          <a:p>
            <a:endParaRPr lang="cs-CZ" dirty="0"/>
          </a:p>
        </p:txBody>
      </p:sp>
    </p:spTree>
    <p:extLst>
      <p:ext uri="{BB962C8B-B14F-4D97-AF65-F5344CB8AC3E}">
        <p14:creationId xmlns:p14="http://schemas.microsoft.com/office/powerpoint/2010/main" xmlns="" val="4292054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77334" y="834887"/>
            <a:ext cx="8596668" cy="5206475"/>
          </a:xfrm>
        </p:spPr>
        <p:txBody>
          <a:bodyPr>
            <a:normAutofit/>
          </a:bodyPr>
          <a:lstStyle/>
          <a:p>
            <a:r>
              <a:rPr lang="cs-CZ" dirty="0"/>
              <a:t>Je to tedy zařízení, který pomocí akcelerometru a gyroskopu změří vaše kroky.</a:t>
            </a:r>
          </a:p>
          <a:p>
            <a:r>
              <a:rPr lang="cs-CZ" dirty="0"/>
              <a:t>Dále díky nastavení dat o vás (váha, výška, věk, délka kroku) v mobilní aplikaci spočítá podle vámi zdolané vzdálenosti i spálené kalorie. </a:t>
            </a:r>
          </a:p>
          <a:p>
            <a:endParaRPr lang="cs-CZ" sz="2400" b="1" dirty="0"/>
          </a:p>
          <a:p>
            <a:r>
              <a:rPr lang="cs-CZ" sz="2400" b="1" dirty="0"/>
              <a:t>Akcelerometr</a:t>
            </a:r>
          </a:p>
          <a:p>
            <a:r>
              <a:rPr lang="cs-CZ" dirty="0"/>
              <a:t>Akcelerometr je (součástka) určená k měření zrychlení. Je navržena tak, aby při změně z konstantní nebo z nulové rychlosti zaznamenal tuto změnu. Při změně dochází k vibracím spojených s tímto pohybem. </a:t>
            </a:r>
          </a:p>
          <a:p>
            <a:r>
              <a:rPr lang="cs-CZ" dirty="0"/>
              <a:t>Akcelerometr využívá mikroskopické krystaly, na kterých se při působení vibrací generuje napětí odpovídající určitému zrychlení. Jedná se o tzv. </a:t>
            </a:r>
            <a:r>
              <a:rPr lang="cs-CZ" b="1" dirty="0"/>
              <a:t>piezoelektrický jev</a:t>
            </a:r>
            <a:r>
              <a:rPr lang="cs-CZ" dirty="0"/>
              <a:t>. Pomocí tohoto jevu lze určit směr gravitace a tedy i natočení přístroje. </a:t>
            </a:r>
          </a:p>
        </p:txBody>
      </p:sp>
    </p:spTree>
    <p:extLst>
      <p:ext uri="{BB962C8B-B14F-4D97-AF65-F5344CB8AC3E}">
        <p14:creationId xmlns:p14="http://schemas.microsoft.com/office/powerpoint/2010/main" xmlns="" val="362939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77334" y="1152939"/>
            <a:ext cx="8596668" cy="4505739"/>
          </a:xfrm>
        </p:spPr>
        <p:txBody>
          <a:bodyPr/>
          <a:lstStyle/>
          <a:p>
            <a:r>
              <a:rPr lang="cs-CZ" sz="2400" b="1" dirty="0"/>
              <a:t>Gyroskop</a:t>
            </a:r>
          </a:p>
          <a:p>
            <a:endParaRPr lang="cs-CZ" sz="2400" b="1" dirty="0"/>
          </a:p>
          <a:p>
            <a:r>
              <a:rPr lang="cs-CZ" dirty="0"/>
              <a:t>Slouží podobně jako akcelerometr k tomu, aby určoval</a:t>
            </a:r>
            <a:r>
              <a:rPr lang="cs-CZ" b="1" dirty="0"/>
              <a:t> naklonění a natočení zařízení</a:t>
            </a:r>
            <a:r>
              <a:rPr lang="cs-CZ" dirty="0"/>
              <a:t>.</a:t>
            </a:r>
          </a:p>
          <a:p>
            <a:r>
              <a:rPr lang="cs-CZ" dirty="0"/>
              <a:t>Co však tyto dva druhy odlišuje je fakt, že akcelerometr měří zrychlení, zatímco gyroskop úhlovou rychlost. Je proto výhodné použít jejich kombinaci. Akcelerometr určí směr, kterým se mobilní telefon pohybuje pouze ve dvou osách. </a:t>
            </a:r>
          </a:p>
          <a:p>
            <a:r>
              <a:rPr lang="cs-CZ" dirty="0"/>
              <a:t>Rozpoznání pohybu i ve třetí ose zajišťuje gyroskop. Můžeme tak </a:t>
            </a:r>
            <a:r>
              <a:rPr lang="cs-CZ" b="1" dirty="0"/>
              <a:t>přesněji určit skutečný pohyb zařízení v prostoru</a:t>
            </a:r>
            <a:r>
              <a:rPr lang="cs-CZ" dirty="0"/>
              <a:t>.</a:t>
            </a:r>
          </a:p>
          <a:p>
            <a:pPr marL="0" indent="0">
              <a:buNone/>
            </a:pPr>
            <a:endParaRPr lang="cs-CZ" dirty="0"/>
          </a:p>
        </p:txBody>
      </p:sp>
    </p:spTree>
    <p:extLst>
      <p:ext uri="{BB962C8B-B14F-4D97-AF65-F5344CB8AC3E}">
        <p14:creationId xmlns:p14="http://schemas.microsoft.com/office/powerpoint/2010/main" xmlns="" val="26014309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77334" y="1033671"/>
            <a:ext cx="8596668" cy="5007692"/>
          </a:xfrm>
        </p:spPr>
        <p:txBody>
          <a:bodyPr>
            <a:normAutofit/>
          </a:bodyPr>
          <a:lstStyle/>
          <a:p>
            <a:r>
              <a:rPr lang="cs-CZ" sz="2400" b="1" dirty="0"/>
              <a:t>Měření tepové frekvence</a:t>
            </a:r>
          </a:p>
          <a:p>
            <a:endParaRPr lang="cs-CZ" sz="2400" b="1" dirty="0"/>
          </a:p>
          <a:p>
            <a:r>
              <a:rPr lang="cs-CZ" dirty="0"/>
              <a:t>Pomocí techniky nepřímého měření srdečního tepu</a:t>
            </a:r>
          </a:p>
          <a:p>
            <a:r>
              <a:rPr lang="cs-CZ" dirty="0"/>
              <a:t>Zařízení na své spodní straně obsahuje osvitové diody, jež pomocí metody PPG (</a:t>
            </a:r>
            <a:r>
              <a:rPr lang="cs-CZ" dirty="0" err="1"/>
              <a:t>fotopletysmografie</a:t>
            </a:r>
            <a:r>
              <a:rPr lang="cs-CZ" dirty="0"/>
              <a:t>) prosvětlí pokožku vaší ruky.</a:t>
            </a:r>
          </a:p>
          <a:p>
            <a:r>
              <a:rPr lang="cs-CZ" dirty="0"/>
              <a:t>Na základě intenzity odráženého světla, které se mění tak, jak se mění prokrvení tkáně vedle umístěný fotoelektrický senzor spočítá tepovou frekvenci.</a:t>
            </a:r>
          </a:p>
          <a:p>
            <a:endParaRPr lang="cs-CZ" dirty="0"/>
          </a:p>
        </p:txBody>
      </p:sp>
    </p:spTree>
    <p:extLst>
      <p:ext uri="{BB962C8B-B14F-4D97-AF65-F5344CB8AC3E}">
        <p14:creationId xmlns:p14="http://schemas.microsoft.com/office/powerpoint/2010/main" xmlns="" val="4446998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77334" y="1139687"/>
            <a:ext cx="8596668" cy="4901675"/>
          </a:xfrm>
        </p:spPr>
        <p:txBody>
          <a:bodyPr>
            <a:normAutofit/>
          </a:bodyPr>
          <a:lstStyle/>
          <a:p>
            <a:r>
              <a:rPr lang="cs-CZ" sz="2400" b="1" dirty="0"/>
              <a:t>Analýza spánku</a:t>
            </a:r>
          </a:p>
          <a:p>
            <a:endParaRPr lang="cs-CZ" sz="2400" b="1" dirty="0"/>
          </a:p>
          <a:p>
            <a:r>
              <a:rPr lang="cs-CZ" dirty="0"/>
              <a:t>Náramky dokáží měřit i kvalitu vašeho spánku</a:t>
            </a:r>
          </a:p>
          <a:p>
            <a:r>
              <a:rPr lang="cs-CZ" dirty="0"/>
              <a:t>Informují o tom, jak kvalitní byl spánek a jak dlouho trval</a:t>
            </a:r>
          </a:p>
          <a:p>
            <a:r>
              <a:rPr lang="cs-CZ" dirty="0"/>
              <a:t>Některé modely umožňují tzv. chytré buzení- Náramek vás ve vámi zvoleném časovém rozpětí vzbudí</a:t>
            </a:r>
          </a:p>
          <a:p>
            <a:r>
              <a:rPr lang="cs-CZ" dirty="0"/>
              <a:t>Náramek vás probudí v době, kdy je spánek nejslabším</a:t>
            </a:r>
          </a:p>
          <a:p>
            <a:endParaRPr lang="cs-CZ" dirty="0"/>
          </a:p>
        </p:txBody>
      </p:sp>
    </p:spTree>
    <p:extLst>
      <p:ext uri="{BB962C8B-B14F-4D97-AF65-F5344CB8AC3E}">
        <p14:creationId xmlns:p14="http://schemas.microsoft.com/office/powerpoint/2010/main" xmlns="" val="38407260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77334" y="742123"/>
            <a:ext cx="8596668" cy="5299240"/>
          </a:xfrm>
        </p:spPr>
        <p:txBody>
          <a:bodyPr/>
          <a:lstStyle/>
          <a:p>
            <a:r>
              <a:rPr lang="cs-CZ" sz="2400" b="1" dirty="0"/>
              <a:t>Fitness náramky bez displeje</a:t>
            </a:r>
          </a:p>
          <a:p>
            <a:endParaRPr lang="cs-CZ" sz="2400" b="1" dirty="0"/>
          </a:p>
          <a:p>
            <a:r>
              <a:rPr lang="cs-CZ" dirty="0"/>
              <a:t>Nižší cena</a:t>
            </a:r>
          </a:p>
          <a:p>
            <a:r>
              <a:rPr lang="cs-CZ" dirty="0"/>
              <a:t>Nižší váha</a:t>
            </a:r>
          </a:p>
          <a:p>
            <a:r>
              <a:rPr lang="cs-CZ" dirty="0"/>
              <a:t>Kompaktnější rozměry</a:t>
            </a:r>
          </a:p>
          <a:p>
            <a:r>
              <a:rPr lang="cs-CZ" dirty="0"/>
              <a:t>Delší výdrž baterie- Například náramek </a:t>
            </a:r>
            <a:r>
              <a:rPr lang="cs-CZ" dirty="0" err="1"/>
              <a:t>Moow</a:t>
            </a:r>
            <a:r>
              <a:rPr lang="cs-CZ" dirty="0"/>
              <a:t> </a:t>
            </a:r>
            <a:r>
              <a:rPr lang="cs-CZ" dirty="0" err="1"/>
              <a:t>now</a:t>
            </a:r>
            <a:r>
              <a:rPr lang="cs-CZ" dirty="0"/>
              <a:t> vydrží až půl roku (obsahuje knoflíkovou baterii)</a:t>
            </a:r>
          </a:p>
          <a:p>
            <a:r>
              <a:rPr lang="cs-CZ" dirty="0"/>
              <a:t>Většina umí vibrovat a k tomu rozblikat své implementované diody</a:t>
            </a:r>
          </a:p>
          <a:p>
            <a:r>
              <a:rPr lang="cs-CZ" dirty="0"/>
              <a:t>Například barvou blikání diod lze poznat, zda vám někdo volá nebo vám došla </a:t>
            </a:r>
            <a:r>
              <a:rPr lang="cs-CZ" dirty="0" err="1"/>
              <a:t>sms</a:t>
            </a:r>
            <a:endParaRPr lang="cs-CZ" dirty="0"/>
          </a:p>
          <a:p>
            <a:endParaRPr lang="cs-CZ" dirty="0"/>
          </a:p>
        </p:txBody>
      </p:sp>
    </p:spTree>
    <p:extLst>
      <p:ext uri="{BB962C8B-B14F-4D97-AF65-F5344CB8AC3E}">
        <p14:creationId xmlns:p14="http://schemas.microsoft.com/office/powerpoint/2010/main" xmlns="" val="3373257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77334" y="980661"/>
            <a:ext cx="8596668" cy="5060701"/>
          </a:xfrm>
        </p:spPr>
        <p:txBody>
          <a:bodyPr/>
          <a:lstStyle/>
          <a:p>
            <a:r>
              <a:rPr lang="cs-CZ" sz="2400" b="1" dirty="0"/>
              <a:t>Fitness náramky s displejem</a:t>
            </a:r>
          </a:p>
          <a:p>
            <a:endParaRPr lang="cs-CZ" sz="2400" dirty="0"/>
          </a:p>
          <a:p>
            <a:r>
              <a:rPr lang="cs-CZ" dirty="0"/>
              <a:t>Zobrazují základní informace o zdolané vzdálenosti, počtu kroků či spálených kaloriích</a:t>
            </a:r>
          </a:p>
          <a:p>
            <a:r>
              <a:rPr lang="cs-CZ" dirty="0"/>
              <a:t>Zobrazí kdo vám volá nebo posílá </a:t>
            </a:r>
            <a:r>
              <a:rPr lang="cs-CZ" dirty="0" err="1"/>
              <a:t>sms</a:t>
            </a:r>
            <a:endParaRPr lang="cs-CZ" dirty="0"/>
          </a:p>
          <a:p>
            <a:r>
              <a:rPr lang="cs-CZ" dirty="0"/>
              <a:t>Lepší náramky dokážou i zobrazit </a:t>
            </a:r>
            <a:r>
              <a:rPr lang="cs-CZ" dirty="0" err="1"/>
              <a:t>sms</a:t>
            </a:r>
            <a:r>
              <a:rPr lang="cs-CZ" dirty="0"/>
              <a:t> či e-mail. Dokážou také přijímat informace z aplikací třetích stran (</a:t>
            </a:r>
            <a:r>
              <a:rPr lang="cs-CZ" dirty="0" err="1"/>
              <a:t>viber</a:t>
            </a:r>
            <a:r>
              <a:rPr lang="cs-CZ" dirty="0"/>
              <a:t>, </a:t>
            </a:r>
            <a:r>
              <a:rPr lang="cs-CZ" dirty="0" err="1"/>
              <a:t>facebook</a:t>
            </a:r>
            <a:r>
              <a:rPr lang="cs-CZ" dirty="0"/>
              <a:t> apod.)</a:t>
            </a:r>
          </a:p>
          <a:p>
            <a:r>
              <a:rPr lang="cs-CZ" dirty="0"/>
              <a:t>Například náramek ALIGATOR i-</a:t>
            </a:r>
            <a:r>
              <a:rPr lang="cs-CZ" dirty="0" err="1"/>
              <a:t>gotU</a:t>
            </a:r>
            <a:r>
              <a:rPr lang="cs-CZ" dirty="0"/>
              <a:t> Smart Q62 nabízí měření UV záření.</a:t>
            </a:r>
          </a:p>
          <a:p>
            <a:endParaRPr lang="cs-CZ" dirty="0"/>
          </a:p>
        </p:txBody>
      </p:sp>
    </p:spTree>
    <p:extLst>
      <p:ext uri="{BB962C8B-B14F-4D97-AF65-F5344CB8AC3E}">
        <p14:creationId xmlns:p14="http://schemas.microsoft.com/office/powerpoint/2010/main" xmlns="" val="21397943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77334" y="808383"/>
            <a:ext cx="8596668" cy="5232979"/>
          </a:xfrm>
        </p:spPr>
        <p:txBody>
          <a:bodyPr/>
          <a:lstStyle/>
          <a:p>
            <a:r>
              <a:rPr lang="cs-CZ" sz="2400" b="1" dirty="0"/>
              <a:t>Mobilní aplikace</a:t>
            </a:r>
          </a:p>
          <a:p>
            <a:endParaRPr lang="cs-CZ" sz="2400" b="1" dirty="0"/>
          </a:p>
          <a:p>
            <a:r>
              <a:rPr lang="cs-CZ" dirty="0"/>
              <a:t>K většině náramků je od výrobce dodávána vlastní aplikace, některé se však umí spárovat i s jinými fitness aplikacemi (</a:t>
            </a:r>
            <a:r>
              <a:rPr lang="cs-CZ" dirty="0" err="1"/>
              <a:t>Runtastic</a:t>
            </a:r>
            <a:r>
              <a:rPr lang="cs-CZ" dirty="0"/>
              <a:t>, </a:t>
            </a:r>
            <a:r>
              <a:rPr lang="cs-CZ" dirty="0" err="1"/>
              <a:t>Runkeeper</a:t>
            </a:r>
            <a:r>
              <a:rPr lang="cs-CZ" dirty="0"/>
              <a:t>)</a:t>
            </a:r>
          </a:p>
          <a:p>
            <a:r>
              <a:rPr lang="cs-CZ" dirty="0"/>
              <a:t>Vedle aplikace mají některé modely i webové rozhraní, ke kterému se přihlásíte odkudkoliv.</a:t>
            </a:r>
          </a:p>
          <a:p>
            <a:r>
              <a:rPr lang="cs-CZ" dirty="0"/>
              <a:t>Do aplikace je třeba zadat základní data z kterých jsou vypočítávány další údaje</a:t>
            </a:r>
          </a:p>
          <a:p>
            <a:r>
              <a:rPr lang="cs-CZ" dirty="0"/>
              <a:t>Náramky bez snímače tepu zjišťují kalorie pouze z rychlosti vašeho pohybu a vámi zadaných dat (oproti </a:t>
            </a:r>
            <a:r>
              <a:rPr lang="cs-CZ" dirty="0" err="1"/>
              <a:t>smartphonu</a:t>
            </a:r>
            <a:r>
              <a:rPr lang="cs-CZ" dirty="0"/>
              <a:t> jsou přesnější)</a:t>
            </a:r>
          </a:p>
          <a:p>
            <a:r>
              <a:rPr lang="cs-CZ" dirty="0"/>
              <a:t>Motivují k pohybu, srovnávají, informují o zlepšení atd.</a:t>
            </a:r>
          </a:p>
          <a:p>
            <a:endParaRPr lang="cs-CZ" dirty="0"/>
          </a:p>
          <a:p>
            <a:endParaRPr lang="cs-CZ" dirty="0"/>
          </a:p>
        </p:txBody>
      </p:sp>
    </p:spTree>
    <p:extLst>
      <p:ext uri="{BB962C8B-B14F-4D97-AF65-F5344CB8AC3E}">
        <p14:creationId xmlns:p14="http://schemas.microsoft.com/office/powerpoint/2010/main" xmlns="" val="411610819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273</TotalTime>
  <Words>468</Words>
  <Application>Microsoft Office PowerPoint</Application>
  <PresentationFormat>Vlastní</PresentationFormat>
  <Paragraphs>71</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Fazeta</vt:lpstr>
      <vt:lpstr>Fitness náramky</vt:lpstr>
      <vt:lpstr>Fitness náramky </vt:lpstr>
      <vt:lpstr>Snímek 3</vt:lpstr>
      <vt:lpstr>Snímek 4</vt:lpstr>
      <vt:lpstr>Snímek 5</vt:lpstr>
      <vt:lpstr>Snímek 6</vt:lpstr>
      <vt:lpstr>Snímek 7</vt:lpstr>
      <vt:lpstr>Snímek 8</vt:lpstr>
      <vt:lpstr>Snímek 9</vt:lpstr>
      <vt:lpstr>Nejoblíbenější kousky v ČR</vt:lpstr>
      <vt:lpstr>Snímek 11</vt:lpstr>
      <vt:lpstr>Snímek 12</vt:lpstr>
      <vt:lpstr>(Ne)Výhody</vt:lpstr>
      <vt:lpstr>Děkujeme za Váš čas a pozornost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Fitness náramky</dc:title>
  <dc:creator>David Kintr</dc:creator>
  <cp:lastModifiedBy>Tom</cp:lastModifiedBy>
  <cp:revision>24</cp:revision>
  <dcterms:created xsi:type="dcterms:W3CDTF">2016-11-03T13:57:31Z</dcterms:created>
  <dcterms:modified xsi:type="dcterms:W3CDTF">2016-11-04T17:21:42Z</dcterms:modified>
</cp:coreProperties>
</file>