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575719F-8DDB-4AC7-B4D1-954BC25E64BD}" type="datetimeFigureOut">
              <a:rPr lang="cs-CZ" smtClean="0"/>
              <a:pPr/>
              <a:t>07.10.2016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E00F611-4EFF-4EEA-B058-4452A912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na.tode.cz/vyberove-rizeni/" TargetMode="External"/><Relationship Id="rId2" Type="http://schemas.openxmlformats.org/officeDocument/2006/relationships/hyperlink" Target="http://www.hzscr.cz/clanek/podminky-prijeti-a-dalsi-informace.aspx?q=Y2hudW09Mg%3d%3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United_States_Army_Physical_Fitness_Test" TargetMode="External"/><Relationship Id="rId5" Type="http://schemas.openxmlformats.org/officeDocument/2006/relationships/hyperlink" Target="http://www.specnaz.cz/wp-content/uploads/URN-fyzicke-testy.pdf" TargetMode="External"/><Relationship Id="rId4" Type="http://schemas.openxmlformats.org/officeDocument/2006/relationships/hyperlink" Target="http://www.policie.cz/clanek/vyber-uchazecu-o-sluzbu-v-utvaru-rychleho-nasazeni.asp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Rozšiřující testy kondičních schopností</a:t>
            </a:r>
            <a:r>
              <a:rPr lang="cs-CZ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600076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Bc. Adam Borek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Sedy lehy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limit 2 minuty</a:t>
            </a:r>
          </a:p>
          <a:p>
            <a:r>
              <a:rPr lang="cs-CZ" dirty="0" smtClean="0"/>
              <a:t>Dosáhnout co nejvyššího počtu opakování</a:t>
            </a:r>
          </a:p>
          <a:p>
            <a:r>
              <a:rPr lang="cs-CZ" dirty="0" smtClean="0"/>
              <a:t>Odpočinková poloha v lehu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Šplh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Šplh se provádí na laně</a:t>
            </a:r>
          </a:p>
          <a:p>
            <a:r>
              <a:rPr lang="cs-CZ" dirty="0" smtClean="0"/>
              <a:t>Délka lana 4,5 m</a:t>
            </a:r>
          </a:p>
          <a:p>
            <a:r>
              <a:rPr lang="cs-CZ" dirty="0" smtClean="0"/>
              <a:t>Ze stoje s úchopem jednou rukou ve výši ramen</a:t>
            </a:r>
          </a:p>
          <a:p>
            <a:r>
              <a:rPr lang="cs-CZ" dirty="0" smtClean="0"/>
              <a:t>Měří se čas potřebný k vyšplhání do uvedené výšky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Úkolem je provést co nejvyšší počet opakování bez přerušení</a:t>
            </a:r>
          </a:p>
          <a:p>
            <a:r>
              <a:rPr lang="cs-CZ" dirty="0" smtClean="0"/>
              <a:t>Bez zapření nohou</a:t>
            </a:r>
          </a:p>
          <a:p>
            <a:r>
              <a:rPr lang="cs-CZ" dirty="0" smtClean="0"/>
              <a:t>Tempo libovolné</a:t>
            </a:r>
          </a:p>
          <a:p>
            <a:r>
              <a:rPr lang="cs-CZ" dirty="0" smtClean="0"/>
              <a:t>Bez časového limitu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Shyby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Přítahy se provádí na hrazdě</a:t>
            </a:r>
          </a:p>
          <a:p>
            <a:r>
              <a:rPr lang="cs-CZ" dirty="0" smtClean="0"/>
              <a:t>Nadhmatem</a:t>
            </a:r>
          </a:p>
          <a:p>
            <a:r>
              <a:rPr lang="cs-CZ" dirty="0" smtClean="0"/>
              <a:t>Z visu dostat bradu nad hrazdu a zpět do visu</a:t>
            </a:r>
          </a:p>
          <a:p>
            <a:r>
              <a:rPr lang="cs-CZ" dirty="0" smtClean="0"/>
              <a:t>Bez dopomoci nohou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Běh na 60 metrů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46588"/>
          </a:xfrm>
        </p:spPr>
        <p:txBody>
          <a:bodyPr/>
          <a:lstStyle/>
          <a:p>
            <a:r>
              <a:rPr lang="cs-CZ" dirty="0" smtClean="0"/>
              <a:t>Cílem je proběhnout trať za ce nejkratší čas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Cílem je proběhnout trať za co nejkratší čas</a:t>
            </a:r>
          </a:p>
          <a:p>
            <a:r>
              <a:rPr lang="cs-CZ" dirty="0" smtClean="0"/>
              <a:t>Rovný a pevný terén bez výškových rozdílů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2928934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Běh na 5000 metrů</a:t>
            </a:r>
            <a:endParaRPr lang="cs-CZ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Plavání na 400 metrů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uplavat 400m vzdálenost za co nejkratší čas</a:t>
            </a:r>
          </a:p>
          <a:p>
            <a:r>
              <a:rPr lang="cs-CZ" dirty="0" smtClean="0"/>
              <a:t>V 25m, nebo 50m bazénu ve vytyčených drahách</a:t>
            </a:r>
          </a:p>
          <a:p>
            <a:r>
              <a:rPr lang="cs-CZ" dirty="0" smtClean="0"/>
              <a:t>Volný způsob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Překážková dráha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9 stanovišť</a:t>
            </a:r>
          </a:p>
          <a:p>
            <a:r>
              <a:rPr lang="cs-CZ" dirty="0" smtClean="0"/>
              <a:t>Provádí se jako celek 3x</a:t>
            </a:r>
          </a:p>
          <a:p>
            <a:r>
              <a:rPr lang="cs-CZ" dirty="0" smtClean="0"/>
              <a:t>Provést v co nejkratším čase</a:t>
            </a:r>
          </a:p>
          <a:p>
            <a:pPr lvl="1"/>
            <a:r>
              <a:rPr lang="cs-CZ" dirty="0" smtClean="0"/>
              <a:t>Člunkový běh		Kotouly vpřed/vzad</a:t>
            </a:r>
          </a:p>
          <a:p>
            <a:pPr lvl="1"/>
            <a:r>
              <a:rPr lang="cs-CZ" dirty="0" smtClean="0"/>
              <a:t>Lezení na ribstol		Přeskok 2 překážek</a:t>
            </a:r>
          </a:p>
          <a:p>
            <a:pPr lvl="1"/>
            <a:r>
              <a:rPr lang="cs-CZ" dirty="0" smtClean="0"/>
              <a:t>Překonání 4 ribstolů	Kotoul ze židle</a:t>
            </a:r>
          </a:p>
          <a:p>
            <a:pPr lvl="1"/>
            <a:r>
              <a:rPr lang="cs-CZ" dirty="0" smtClean="0"/>
              <a:t>Cvik na kruzích		Výmyk na hrazdě</a:t>
            </a:r>
          </a:p>
          <a:p>
            <a:pPr lvl="1"/>
            <a:r>
              <a:rPr lang="cs-CZ" dirty="0" smtClean="0"/>
              <a:t>Šplh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Bodové hodnocení URNA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formou splnil/nesplnil</a:t>
            </a:r>
          </a:p>
          <a:p>
            <a:r>
              <a:rPr lang="cs-CZ" dirty="0" smtClean="0"/>
              <a:t>Pro přijetí nutnost získat min. 35 b. celkem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071810"/>
            <a:ext cx="8286808" cy="3438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HZS ČR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 testy, v každém 2 disciplíny</a:t>
            </a:r>
          </a:p>
          <a:p>
            <a:r>
              <a:rPr lang="cs-CZ" dirty="0" smtClean="0"/>
              <a:t>2 testy silové, 1 test vytrvalostní</a:t>
            </a:r>
          </a:p>
          <a:p>
            <a:r>
              <a:rPr lang="cs-CZ" dirty="0" smtClean="0"/>
              <a:t>Výkon hodnocen body</a:t>
            </a:r>
          </a:p>
          <a:p>
            <a:r>
              <a:rPr lang="cs-CZ" dirty="0" smtClean="0"/>
              <a:t>6 věkových kategorií</a:t>
            </a:r>
            <a:endParaRPr lang="cs-CZ" dirty="0" smtClean="0"/>
          </a:p>
          <a:p>
            <a:r>
              <a:rPr lang="cs-CZ" dirty="0" smtClean="0"/>
              <a:t>Pro přijetí nutno získat alespoň bodové minimum dle dané kategorie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Disciplíny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643182"/>
            <a:ext cx="7272376" cy="35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Army Physical Fitness Test</a:t>
            </a:r>
            <a:r>
              <a:rPr lang="en-US" sz="3600" dirty="0" smtClean="0"/>
              <a:t> (</a:t>
            </a:r>
            <a:r>
              <a:rPr lang="en-US" sz="3600" b="1" dirty="0" smtClean="0"/>
              <a:t>APFT</a:t>
            </a:r>
            <a:r>
              <a:rPr lang="en-US" sz="3600" dirty="0" smtClean="0"/>
              <a:t>)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86808" cy="4857784"/>
          </a:xfrm>
        </p:spPr>
        <p:txBody>
          <a:bodyPr/>
          <a:lstStyle/>
          <a:p>
            <a:r>
              <a:rPr lang="cs-CZ" dirty="0" smtClean="0"/>
              <a:t>Užíván armádou USA</a:t>
            </a:r>
          </a:p>
          <a:p>
            <a:r>
              <a:rPr lang="cs-CZ" dirty="0" smtClean="0"/>
              <a:t>Testuje svalovou sílu, vytrvalost a kardiovaskulární respirační zdatost</a:t>
            </a:r>
          </a:p>
          <a:p>
            <a:r>
              <a:rPr lang="cs-CZ" dirty="0" smtClean="0"/>
              <a:t>Kliky, sedy lehy, běh na 2 míle</a:t>
            </a:r>
          </a:p>
          <a:p>
            <a:r>
              <a:rPr lang="cs-CZ" dirty="0" smtClean="0"/>
              <a:t>Hodnocení: </a:t>
            </a:r>
          </a:p>
          <a:p>
            <a:pPr lvl="1"/>
            <a:r>
              <a:rPr lang="cs-CZ" dirty="0" smtClean="0"/>
              <a:t>0-100 bodů v každé disciplíně</a:t>
            </a:r>
          </a:p>
          <a:p>
            <a:pPr lvl="1"/>
            <a:r>
              <a:rPr lang="cs-CZ" dirty="0" smtClean="0"/>
              <a:t>Minimum bodů 60</a:t>
            </a:r>
          </a:p>
          <a:p>
            <a:pPr lvl="1"/>
            <a:r>
              <a:rPr lang="cs-CZ" dirty="0" smtClean="0"/>
              <a:t>Výsledné hodnocení: Součet bodů všech 3 disciplín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Věkové kategorie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00306"/>
            <a:ext cx="8077140" cy="333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Bodová minima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86058"/>
            <a:ext cx="8113951" cy="318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Kliky 1a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limit 2 minuty</a:t>
            </a:r>
          </a:p>
          <a:p>
            <a:r>
              <a:rPr lang="cs-CZ" dirty="0" smtClean="0"/>
              <a:t>Je povoleno klikovat na prstech, nebo na pěstích</a:t>
            </a:r>
          </a:p>
          <a:p>
            <a:r>
              <a:rPr lang="cs-CZ" dirty="0" smtClean="0"/>
              <a:t>Pokud se test provádí na žíněnce, musí na ní být ruce i nohy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Kliky 1a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8138878" cy="47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Shyby 1b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Nadhmatem, ruce v šíři ramen</a:t>
            </a:r>
          </a:p>
          <a:p>
            <a:r>
              <a:rPr lang="cs-CZ" dirty="0" smtClean="0"/>
              <a:t>Doskočná hrazda</a:t>
            </a:r>
          </a:p>
          <a:p>
            <a:r>
              <a:rPr lang="cs-CZ" dirty="0" smtClean="0"/>
              <a:t>Povolena dopomoc při zaujímání výchozí pozice</a:t>
            </a:r>
          </a:p>
          <a:p>
            <a:r>
              <a:rPr lang="cs-CZ" dirty="0" smtClean="0"/>
              <a:t>Časově neomezeno</a:t>
            </a:r>
          </a:p>
          <a:p>
            <a:endParaRPr lang="cs-CZ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572008"/>
            <a:ext cx="7762890" cy="20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Leh sed 2a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limit 2 minuty</a:t>
            </a:r>
          </a:p>
          <a:p>
            <a:r>
              <a:rPr lang="cs-CZ" dirty="0" smtClean="0"/>
              <a:t>Nohy 20-30 cm od sebe, fixovány</a:t>
            </a:r>
          </a:p>
          <a:p>
            <a:r>
              <a:rPr lang="cs-CZ" dirty="0" smtClean="0"/>
              <a:t>Ruce se dotýkají hlavy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Přednožování v lehu 2b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limit 2 minuty</a:t>
            </a:r>
          </a:p>
          <a:p>
            <a:r>
              <a:rPr lang="cs-CZ" dirty="0" smtClean="0"/>
              <a:t>Leh na zádech</a:t>
            </a:r>
          </a:p>
          <a:p>
            <a:r>
              <a:rPr lang="cs-CZ" dirty="0" smtClean="0"/>
              <a:t>Ruce ve vzpažení fixovány úchopem za pevnou oporu</a:t>
            </a:r>
          </a:p>
          <a:p>
            <a:r>
              <a:rPr lang="cs-CZ" dirty="0" smtClean="0"/>
              <a:t>přednožení obou propnutých nohou současně do svislé polohy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Bodová tabulka 2a 2b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7372000" cy="505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Běh 2000 metrů 3a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Probíhá na rovné trati, bez dopravy a bez převýšení</a:t>
            </a:r>
          </a:p>
          <a:p>
            <a:r>
              <a:rPr lang="cs-CZ" dirty="0" smtClean="0"/>
              <a:t>Teplota vzduchu od +5°C do +25°C</a:t>
            </a:r>
          </a:p>
          <a:p>
            <a:r>
              <a:rPr lang="cs-CZ" dirty="0" smtClean="0"/>
              <a:t>Povinnost nést startovní číslo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Běh na 2000 metrů 3a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4143404" cy="493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143116"/>
            <a:ext cx="407897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4000504"/>
            <a:ext cx="414340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4929198"/>
            <a:ext cx="415079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Army Physical Fitness Test</a:t>
            </a:r>
            <a:r>
              <a:rPr lang="en-US" sz="3600" dirty="0" smtClean="0"/>
              <a:t> (</a:t>
            </a:r>
            <a:r>
              <a:rPr lang="en-US" sz="3600" b="1" dirty="0" smtClean="0"/>
              <a:t>APFT</a:t>
            </a:r>
            <a:r>
              <a:rPr lang="en-US" sz="3600" dirty="0" smtClean="0"/>
              <a:t>)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Aktivní člen US Army min. 1x ročně</a:t>
            </a:r>
          </a:p>
          <a:p>
            <a:r>
              <a:rPr lang="cs-CZ" dirty="0" smtClean="0"/>
              <a:t>Člen záloh alespoň 1x ročně</a:t>
            </a:r>
          </a:p>
          <a:p>
            <a:r>
              <a:rPr lang="cs-CZ" dirty="0" smtClean="0"/>
              <a:t>Při nepříznivém zdravotním stavu možnost odkladu</a:t>
            </a:r>
          </a:p>
          <a:p>
            <a:r>
              <a:rPr lang="cs-CZ" dirty="0" smtClean="0"/>
              <a:t>Při dlouhodobé neschopnosti absolvovat běh, je možnost nahradit jinou disciplínou</a:t>
            </a:r>
          </a:p>
          <a:p>
            <a:pPr lvl="1"/>
            <a:r>
              <a:rPr lang="cs-CZ" dirty="0" smtClean="0"/>
              <a:t>Chůze 2,5 mi., plavání 800 ya., kolo 6,2 mi.</a:t>
            </a:r>
          </a:p>
          <a:p>
            <a:r>
              <a:rPr lang="cs-CZ" dirty="0" smtClean="0"/>
              <a:t>Kliky a sedy lehy nemají alternativu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Plavání 200 metrů 3b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Plave se v 25, nebo 50m krytém bazénu</a:t>
            </a:r>
          </a:p>
          <a:p>
            <a:r>
              <a:rPr lang="cs-CZ" dirty="0" smtClean="0"/>
              <a:t>Vyznačené dráhy</a:t>
            </a:r>
          </a:p>
          <a:p>
            <a:r>
              <a:rPr lang="cs-CZ" dirty="0" smtClean="0"/>
              <a:t>Volný způsob</a:t>
            </a:r>
          </a:p>
          <a:p>
            <a:r>
              <a:rPr lang="cs-CZ" dirty="0" smtClean="0"/>
              <a:t>Voda min. 19°C</a:t>
            </a:r>
          </a:p>
          <a:p>
            <a:r>
              <a:rPr lang="cs-CZ" dirty="0" smtClean="0"/>
              <a:t>Start z bloků, ze břehu, nebo z vody</a:t>
            </a:r>
          </a:p>
          <a:p>
            <a:r>
              <a:rPr lang="cs-CZ" dirty="0" smtClean="0"/>
              <a:t>Chození po dně zakázáno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Plavání 200 metrů 3b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4071942"/>
            <a:ext cx="9143999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www.hzscr.cz/clanek/podminky-prijeti-a-dalsi-informace.aspx?q=Y2hudW09Mg%3d%3d</a:t>
            </a:r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http://www.urna.tode.cz/vyberove-rizeni</a:t>
            </a:r>
            <a:r>
              <a:rPr lang="cs-CZ" sz="1800" dirty="0" smtClean="0">
                <a:hlinkClick r:id="rId3"/>
              </a:rPr>
              <a:t>/</a:t>
            </a:r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http://</a:t>
            </a:r>
            <a:r>
              <a:rPr lang="cs-CZ" sz="1800" dirty="0" smtClean="0">
                <a:hlinkClick r:id="rId4"/>
              </a:rPr>
              <a:t>www.policie.cz/clanek/vyber-uchazecu-o-sluzbu-v-utvaru-rychleho-nasazeni.aspx</a:t>
            </a:r>
            <a:endParaRPr lang="cs-CZ" sz="1800" dirty="0" smtClean="0"/>
          </a:p>
          <a:p>
            <a:r>
              <a:rPr lang="cs-CZ" sz="1800" dirty="0" smtClean="0">
                <a:hlinkClick r:id="rId5"/>
              </a:rPr>
              <a:t>http://</a:t>
            </a:r>
            <a:r>
              <a:rPr lang="cs-CZ" sz="1800" dirty="0" smtClean="0">
                <a:hlinkClick r:id="rId5"/>
              </a:rPr>
              <a:t>www.specnaz.cz/wp-content/uploads/URN-fyzicke-testy.pdf</a:t>
            </a:r>
            <a:endParaRPr lang="cs-CZ" sz="1800" dirty="0" smtClean="0"/>
          </a:p>
          <a:p>
            <a:r>
              <a:rPr lang="cs-CZ" sz="1800" dirty="0" smtClean="0">
                <a:hlinkClick r:id="rId6"/>
              </a:rPr>
              <a:t>https://</a:t>
            </a:r>
            <a:r>
              <a:rPr lang="cs-CZ" sz="1800" dirty="0" smtClean="0">
                <a:hlinkClick r:id="rId6"/>
              </a:rPr>
              <a:t>en.wikipedia.org/wiki/United_States_Army_Physical_Fitness_Test</a:t>
            </a:r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Kliky</a:t>
            </a:r>
            <a:r>
              <a:rPr lang="en-US" sz="3600" dirty="0" smtClean="0"/>
              <a:t> (APFT)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Zjišťují vytrvalost hrudního svalstva, svalů ramen a tricepsů</a:t>
            </a:r>
          </a:p>
          <a:p>
            <a:r>
              <a:rPr lang="cs-CZ" dirty="0" smtClean="0"/>
              <a:t>Pozice rukou libovolná, nohy max. 12 palců od sebe. Tělo v rovině od ramen po kotníky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357694"/>
            <a:ext cx="4357686" cy="2252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4357694"/>
            <a:ext cx="435771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Sedy lehy (APFT)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Zjišťují vytrvalost břišních svalů a flexorů kyčle</a:t>
            </a:r>
          </a:p>
          <a:p>
            <a:r>
              <a:rPr lang="cs-CZ" dirty="0" smtClean="0"/>
              <a:t>Leh, nohy skrčmo u sebe, max. 12 palců od sebe, ruce za hlavou</a:t>
            </a:r>
          </a:p>
          <a:p>
            <a:r>
              <a:rPr lang="cs-CZ" dirty="0" smtClean="0"/>
              <a:t>Odpočívá se pouze v horní pozici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857760"/>
            <a:ext cx="7644366" cy="161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Běh na 2 míle (APFT)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Testuje aerobní vytrvalost a vytrvalost svalů dolních končetin</a:t>
            </a:r>
          </a:p>
          <a:p>
            <a:r>
              <a:rPr lang="cs-CZ" dirty="0" smtClean="0"/>
              <a:t>Cílem je doběhnout v co nejkratším čase</a:t>
            </a:r>
          </a:p>
          <a:p>
            <a:r>
              <a:rPr lang="cs-CZ" dirty="0" smtClean="0"/>
              <a:t>Chůze povolena</a:t>
            </a:r>
          </a:p>
          <a:p>
            <a:r>
              <a:rPr lang="cs-CZ" dirty="0" smtClean="0"/>
              <a:t>Možnost využít tempaře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714884"/>
            <a:ext cx="8786842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(APFT)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Závisí na věku, pohlaví, počtu opakování a běžeckém času</a:t>
            </a:r>
          </a:p>
          <a:p>
            <a:r>
              <a:rPr lang="cs-CZ" dirty="0" smtClean="0"/>
              <a:t>Hodnotí se na škále 0-100 b.</a:t>
            </a:r>
          </a:p>
          <a:p>
            <a:r>
              <a:rPr lang="cs-CZ" dirty="0" smtClean="0"/>
              <a:t>Pro splnění disciplíny je třeba min. 60 b.</a:t>
            </a:r>
          </a:p>
          <a:p>
            <a:r>
              <a:rPr lang="cs-CZ" dirty="0" smtClean="0"/>
              <a:t>Pro splnění celé baterie je třeba dosáhnout 180-300 b.</a:t>
            </a:r>
          </a:p>
          <a:p>
            <a:r>
              <a:rPr lang="cs-CZ" u="sng" dirty="0" smtClean="0"/>
              <a:t>Physical Fitness Badge</a:t>
            </a:r>
            <a:endParaRPr lang="cs-CZ" u="sng" dirty="0"/>
          </a:p>
        </p:txBody>
      </p:sp>
      <p:pic>
        <p:nvPicPr>
          <p:cNvPr id="4098" name="Picture 2" descr="https://upload.wikimedia.org/wikipedia/commons/thumb/9/9f/United_States_Army_Physical_Fitness_Badge.gif/150px-United_States_Army_Physical_Fitness_Badg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643446"/>
            <a:ext cx="2000254" cy="2000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URNA PČR</a:t>
            </a:r>
            <a:endParaRPr lang="cs-CZ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 sestává z 8 povinných disciplín</a:t>
            </a:r>
          </a:p>
          <a:p>
            <a:r>
              <a:rPr lang="cs-CZ" dirty="0" smtClean="0"/>
              <a:t>Bodově hodnoceny jsou cviky správně provedené</a:t>
            </a:r>
          </a:p>
          <a:p>
            <a:r>
              <a:rPr lang="cs-CZ" dirty="0" smtClean="0"/>
              <a:t>V každé disciplíně je nutno získat min. 1 bod</a:t>
            </a:r>
          </a:p>
          <a:p>
            <a:r>
              <a:rPr lang="cs-CZ" dirty="0" smtClean="0"/>
              <a:t>Pro úspěšné absolvování testu je nutno získat min. 35 bodů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Posouzení fyzické způsobilosti PČR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Sed leh</a:t>
            </a:r>
          </a:p>
          <a:p>
            <a:r>
              <a:rPr lang="cs-CZ" dirty="0" smtClean="0"/>
              <a:t>Šplh</a:t>
            </a:r>
          </a:p>
          <a:p>
            <a:r>
              <a:rPr lang="cs-CZ" dirty="0" smtClean="0"/>
              <a:t>Kliky</a:t>
            </a:r>
          </a:p>
          <a:p>
            <a:r>
              <a:rPr lang="cs-CZ" dirty="0" smtClean="0"/>
              <a:t>Shyby</a:t>
            </a:r>
          </a:p>
          <a:p>
            <a:r>
              <a:rPr lang="cs-CZ" dirty="0" smtClean="0"/>
              <a:t>60m běh</a:t>
            </a:r>
          </a:p>
          <a:p>
            <a:r>
              <a:rPr lang="cs-CZ" dirty="0" smtClean="0"/>
              <a:t>Překážková dráha</a:t>
            </a:r>
          </a:p>
          <a:p>
            <a:r>
              <a:rPr lang="cs-CZ" dirty="0" smtClean="0"/>
              <a:t>5km běh</a:t>
            </a:r>
          </a:p>
          <a:p>
            <a:r>
              <a:rPr lang="cs-CZ" dirty="0" smtClean="0"/>
              <a:t>400 m plavání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316</TotalTime>
  <Words>684</Words>
  <Application>Microsoft Office PowerPoint</Application>
  <PresentationFormat>On-screen Show (4:3)</PresentationFormat>
  <Paragraphs>139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Verve</vt:lpstr>
      <vt:lpstr>Rozšiřující testy kondičních schopností </vt:lpstr>
      <vt:lpstr>Army Physical Fitness Test (APFT)</vt:lpstr>
      <vt:lpstr>Army Physical Fitness Test (APFT)</vt:lpstr>
      <vt:lpstr>Kliky (APFT)</vt:lpstr>
      <vt:lpstr>Sedy lehy (APFT)</vt:lpstr>
      <vt:lpstr>Běh na 2 míle (APFT)</vt:lpstr>
      <vt:lpstr>Hodnocení (APFT)</vt:lpstr>
      <vt:lpstr>URNA PČR</vt:lpstr>
      <vt:lpstr>Posouzení fyzické způsobilosti PČR</vt:lpstr>
      <vt:lpstr>Sedy lehy</vt:lpstr>
      <vt:lpstr>Šplh</vt:lpstr>
      <vt:lpstr>Kliky</vt:lpstr>
      <vt:lpstr>Shyby</vt:lpstr>
      <vt:lpstr>Běh na 60 metrů</vt:lpstr>
      <vt:lpstr>Plavání na 400 metrů</vt:lpstr>
      <vt:lpstr>Překážková dráha</vt:lpstr>
      <vt:lpstr>Bodové hodnocení URNA</vt:lpstr>
      <vt:lpstr>HZS ČR</vt:lpstr>
      <vt:lpstr>Disciplíny</vt:lpstr>
      <vt:lpstr>Věkové kategorie</vt:lpstr>
      <vt:lpstr>Bodová minima</vt:lpstr>
      <vt:lpstr>Kliky 1a</vt:lpstr>
      <vt:lpstr>Kliky 1a</vt:lpstr>
      <vt:lpstr>Shyby 1b</vt:lpstr>
      <vt:lpstr>Leh sed 2a</vt:lpstr>
      <vt:lpstr>Přednožování v lehu 2b</vt:lpstr>
      <vt:lpstr>Bodová tabulka 2a 2b</vt:lpstr>
      <vt:lpstr>Běh 2000 metrů 3a</vt:lpstr>
      <vt:lpstr>Běh na 2000 metrů 3a</vt:lpstr>
      <vt:lpstr>Plavání 200 metrů 3b</vt:lpstr>
      <vt:lpstr>Plavání 200 metrů 3b</vt:lpstr>
      <vt:lpstr>Použité zdroje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Adam Borek</dc:creator>
  <cp:lastModifiedBy>Adam Borek</cp:lastModifiedBy>
  <cp:revision>30</cp:revision>
  <dcterms:created xsi:type="dcterms:W3CDTF">2016-10-02T13:33:57Z</dcterms:created>
  <dcterms:modified xsi:type="dcterms:W3CDTF">2016-10-07T15:37:22Z</dcterms:modified>
</cp:coreProperties>
</file>