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9" r:id="rId5"/>
    <p:sldId id="274" r:id="rId6"/>
    <p:sldId id="273" r:id="rId7"/>
    <p:sldId id="258" r:id="rId8"/>
    <p:sldId id="261" r:id="rId9"/>
    <p:sldId id="275" r:id="rId10"/>
    <p:sldId id="265" r:id="rId11"/>
    <p:sldId id="278" r:id="rId12"/>
    <p:sldId id="260" r:id="rId13"/>
    <p:sldId id="268" r:id="rId14"/>
    <p:sldId id="277" r:id="rId15"/>
    <p:sldId id="271" r:id="rId16"/>
    <p:sldId id="276" r:id="rId17"/>
    <p:sldId id="272" r:id="rId18"/>
    <p:sldId id="279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4AAC8B-64DB-41AA-BCE7-58AE2979DC1C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DF0A74-A541-4F64-AF51-05C147B4F2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Smartphone</a:t>
            </a:r>
            <a:r>
              <a:rPr lang="cs-CZ" dirty="0" smtClean="0"/>
              <a:t> aplikace využitelné v oblasti pohybové aktivity a sportovního výkonu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929066"/>
            <a:ext cx="7772400" cy="1285883"/>
          </a:xfrm>
        </p:spPr>
        <p:txBody>
          <a:bodyPr/>
          <a:lstStyle/>
          <a:p>
            <a:r>
              <a:rPr lang="cs-CZ" dirty="0" smtClean="0"/>
              <a:t>Marek Balon</a:t>
            </a:r>
          </a:p>
          <a:p>
            <a:r>
              <a:rPr lang="cs-CZ" dirty="0" smtClean="0"/>
              <a:t>392529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tréninkový plán </a:t>
            </a:r>
          </a:p>
          <a:p>
            <a:r>
              <a:rPr lang="cs-CZ" dirty="0" smtClean="0"/>
              <a:t>souhrnné statistiky za měsíc, překonanou vzdálenost za rok, atd. </a:t>
            </a:r>
          </a:p>
          <a:p>
            <a:r>
              <a:rPr lang="cs-CZ" i="1" dirty="0" smtClean="0"/>
              <a:t>Analýza zón </a:t>
            </a:r>
            <a:r>
              <a:rPr lang="cs-CZ" dirty="0" smtClean="0"/>
              <a:t>tepových zón pro každý trénink</a:t>
            </a:r>
          </a:p>
          <a:p>
            <a:r>
              <a:rPr lang="cs-CZ" dirty="0" smtClean="0"/>
              <a:t>informací o počasí v přehledu tréninku </a:t>
            </a:r>
          </a:p>
          <a:p>
            <a:r>
              <a:rPr lang="cs-CZ" dirty="0" smtClean="0"/>
              <a:t>žádné reklamy </a:t>
            </a:r>
          </a:p>
          <a:p>
            <a:r>
              <a:rPr lang="cs-CZ" dirty="0" smtClean="0"/>
              <a:t>Intervalové tréninky</a:t>
            </a:r>
          </a:p>
          <a:p>
            <a:r>
              <a:rPr lang="cs-CZ" dirty="0" smtClean="0"/>
              <a:t>Interaktivní grafy</a:t>
            </a:r>
          </a:p>
          <a:p>
            <a:r>
              <a:rPr lang="cs-CZ" dirty="0" smtClean="0"/>
              <a:t>přístup k více než 10-ti motivujících funkcí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Endomondo</a:t>
            </a:r>
            <a:r>
              <a:rPr lang="cs-CZ" dirty="0" smtClean="0"/>
              <a:t> PREMIUM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29190" y="6211669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PLUS program </a:t>
            </a:r>
            <a:r>
              <a:rPr lang="cs-CZ" dirty="0" err="1" smtClean="0"/>
              <a:t>Endomondo</a:t>
            </a:r>
            <a:r>
              <a:rPr lang="cs-CZ" dirty="0" smtClean="0"/>
              <a:t> – 4 </a:t>
            </a:r>
            <a:r>
              <a:rPr lang="cs-CZ" dirty="0" err="1" smtClean="0"/>
              <a:t>fce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r-zones-n-wea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459809" cy="5149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Operační systém: </a:t>
            </a:r>
            <a:r>
              <a:rPr lang="cs-CZ" sz="2000" dirty="0" err="1" smtClean="0"/>
              <a:t>iOS</a:t>
            </a:r>
            <a:r>
              <a:rPr lang="cs-CZ" sz="2000" dirty="0" smtClean="0"/>
              <a:t>, Android, </a:t>
            </a:r>
          </a:p>
          <a:p>
            <a:pPr>
              <a:buNone/>
            </a:pPr>
            <a:r>
              <a:rPr lang="cs-CZ" sz="2000" dirty="0" smtClean="0"/>
              <a:t>			         Windows </a:t>
            </a:r>
            <a:r>
              <a:rPr lang="cs-CZ" sz="2000" dirty="0" err="1" smtClean="0"/>
              <a:t>Phone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Vydavatel: </a:t>
            </a:r>
            <a:r>
              <a:rPr lang="cs-CZ" sz="2000" dirty="0" err="1" smtClean="0"/>
              <a:t>Runtastic.com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Cena: </a:t>
            </a:r>
            <a:r>
              <a:rPr lang="cs-CZ" sz="2000" b="1" dirty="0" smtClean="0"/>
              <a:t>Zdarma</a:t>
            </a:r>
            <a:r>
              <a:rPr lang="cs-CZ" sz="2000" dirty="0" smtClean="0"/>
              <a:t>, popř. jednorázový poplatek verze PRO</a:t>
            </a:r>
          </a:p>
          <a:p>
            <a:pPr lvl="1">
              <a:buNone/>
            </a:pPr>
            <a:r>
              <a:rPr lang="cs-CZ" sz="2000" dirty="0" smtClean="0"/>
              <a:t>129,00,-Kč, prémium účet 269,99,- Kč/měsíc nebo 3098,00,- Kč/rok </a:t>
            </a:r>
            <a:r>
              <a:rPr lang="cs-CZ" sz="2000" i="1" dirty="0" smtClean="0"/>
              <a:t>nyní akce 1599,00,- Kč/rok</a:t>
            </a:r>
          </a:p>
          <a:p>
            <a:endParaRPr lang="cs-CZ" sz="2000" dirty="0" smtClean="0"/>
          </a:p>
          <a:p>
            <a:r>
              <a:rPr lang="cs-CZ" sz="2000" dirty="0" smtClean="0"/>
              <a:t>Rok výroby: 2009</a:t>
            </a:r>
          </a:p>
          <a:p>
            <a:endParaRPr lang="cs-CZ" sz="2000" dirty="0" smtClean="0"/>
          </a:p>
          <a:p>
            <a:r>
              <a:rPr lang="cs-CZ" sz="2000" dirty="0" smtClean="0"/>
              <a:t>Jazyk: čeština</a:t>
            </a:r>
          </a:p>
          <a:p>
            <a:pPr lvl="2"/>
            <a:endParaRPr lang="cs-CZ" sz="1400" dirty="0" smtClean="0"/>
          </a:p>
          <a:p>
            <a:pPr lvl="3"/>
            <a:r>
              <a:rPr lang="cs-CZ" sz="1200" dirty="0" err="1" smtClean="0"/>
              <a:t>Adidas</a:t>
            </a:r>
            <a:r>
              <a:rPr lang="cs-CZ" sz="1200" dirty="0" smtClean="0"/>
              <a:t> koupil aplikaci v roce 2015 za $239 </a:t>
            </a:r>
            <a:r>
              <a:rPr lang="cs-CZ" sz="1200" dirty="0" err="1" smtClean="0"/>
              <a:t>millionů</a:t>
            </a:r>
            <a:endParaRPr lang="cs-CZ" sz="1200" dirty="0" smtClean="0"/>
          </a:p>
          <a:p>
            <a:endParaRPr lang="cs-CZ" sz="2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Runtastic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Runtasti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3000372" cy="3000372"/>
          </a:xfrm>
          <a:prstGeom prst="rect">
            <a:avLst/>
          </a:prstGeom>
        </p:spPr>
      </p:pic>
      <p:pic>
        <p:nvPicPr>
          <p:cNvPr id="5" name="Obrázek 4" descr="stažený soubo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143380"/>
            <a:ext cx="214314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hlasový trenér</a:t>
            </a:r>
          </a:p>
          <a:p>
            <a:r>
              <a:rPr lang="cs-CZ" dirty="0" smtClean="0"/>
              <a:t>mapuje tréninky v reálném čase pomocí GPS</a:t>
            </a:r>
          </a:p>
          <a:p>
            <a:r>
              <a:rPr lang="cs-CZ" dirty="0" smtClean="0"/>
              <a:t>osobní deník tréninků</a:t>
            </a:r>
          </a:p>
          <a:p>
            <a:r>
              <a:rPr lang="cs-CZ" dirty="0" smtClean="0"/>
              <a:t>měsíční měření převýšení, tempa, rychlosti, tepové frekvence, vzdálenosti, počtu tréninků, doby trvání a spálených kalorií</a:t>
            </a:r>
          </a:p>
          <a:p>
            <a:r>
              <a:rPr lang="cs-CZ" dirty="0" smtClean="0"/>
              <a:t>osobních cílů</a:t>
            </a:r>
          </a:p>
          <a:p>
            <a:r>
              <a:rPr lang="cs-CZ" dirty="0" smtClean="0"/>
              <a:t>výzva mezi přáteli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Runtastic</a:t>
            </a:r>
            <a:r>
              <a:rPr lang="cs-CZ" dirty="0" smtClean="0"/>
              <a:t> FREE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un-runtast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338485" cy="486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Pokročilé statistiky v historii</a:t>
            </a:r>
          </a:p>
          <a:p>
            <a:r>
              <a:rPr lang="cs-CZ" dirty="0" smtClean="0"/>
              <a:t>Intervalový trénink</a:t>
            </a:r>
          </a:p>
          <a:p>
            <a:r>
              <a:rPr lang="cs-CZ" dirty="0" smtClean="0"/>
              <a:t>Bez reklam</a:t>
            </a:r>
          </a:p>
          <a:p>
            <a:r>
              <a:rPr lang="cs-CZ" dirty="0" smtClean="0"/>
              <a:t>Automatická pauza</a:t>
            </a:r>
          </a:p>
          <a:p>
            <a:r>
              <a:rPr lang="cs-CZ" dirty="0" smtClean="0"/>
              <a:t>Měření tepové frekvence</a:t>
            </a:r>
          </a:p>
          <a:p>
            <a:r>
              <a:rPr lang="cs-CZ" dirty="0" smtClean="0"/>
              <a:t>Pokročilá tabulka mezičasů</a:t>
            </a:r>
          </a:p>
          <a:p>
            <a:r>
              <a:rPr lang="cs-CZ" dirty="0" smtClean="0"/>
              <a:t>Propojení se </a:t>
            </a:r>
            <a:r>
              <a:rPr lang="cs-CZ" dirty="0" err="1" smtClean="0"/>
              <a:t>Smartwatch</a:t>
            </a:r>
            <a:endParaRPr lang="cs-CZ" dirty="0" smtClean="0"/>
          </a:p>
          <a:p>
            <a:r>
              <a:rPr lang="cs-CZ" dirty="0" smtClean="0"/>
              <a:t>Běh s výzvou (sám se s sebou)</a:t>
            </a:r>
          </a:p>
          <a:p>
            <a:r>
              <a:rPr lang="cs-CZ" dirty="0" smtClean="0"/>
              <a:t>Tréninky s kalorickým cílem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Runtastic</a:t>
            </a:r>
            <a:r>
              <a:rPr lang="cs-CZ" dirty="0" smtClean="0"/>
              <a:t> PRO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untastic-Pr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17760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Obsahuje všechny funkce </a:t>
            </a:r>
            <a:r>
              <a:rPr lang="cs-CZ" dirty="0" err="1" smtClean="0"/>
              <a:t>Runtastic</a:t>
            </a:r>
            <a:r>
              <a:rPr lang="cs-CZ" dirty="0" smtClean="0"/>
              <a:t> PRO, dále:</a:t>
            </a:r>
          </a:p>
          <a:p>
            <a:r>
              <a:rPr lang="cs-CZ" dirty="0" smtClean="0"/>
              <a:t>Tréninkové plány zdarma</a:t>
            </a:r>
          </a:p>
          <a:p>
            <a:r>
              <a:rPr lang="cs-CZ" dirty="0" smtClean="0"/>
              <a:t>Story run příběhy </a:t>
            </a:r>
          </a:p>
          <a:p>
            <a:r>
              <a:rPr lang="cs-CZ" dirty="0" smtClean="0"/>
              <a:t>Trasy, intervaly a cíle</a:t>
            </a:r>
          </a:p>
          <a:p>
            <a:r>
              <a:rPr lang="cs-CZ" dirty="0" smtClean="0"/>
              <a:t>Týdenní, měsíční a roční přehled aktivit</a:t>
            </a:r>
          </a:p>
          <a:p>
            <a:r>
              <a:rPr lang="cs-CZ" dirty="0" smtClean="0"/>
              <a:t>Rekordy a osobní nejlepší statistiky</a:t>
            </a:r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cs-CZ" b="1" dirty="0" err="1" smtClean="0"/>
              <a:t>Geotagging</a:t>
            </a:r>
            <a:r>
              <a:rPr lang="cs-CZ" dirty="0" smtClean="0"/>
              <a:t>“ – uživatel se na trase může vyfotografovat a poté si prohlédnout mapu s vyznačeným místem</a:t>
            </a:r>
          </a:p>
          <a:p>
            <a:r>
              <a:rPr lang="cs-CZ" dirty="0" smtClean="0"/>
              <a:t>„</a:t>
            </a:r>
            <a:r>
              <a:rPr lang="cs-CZ" b="1" dirty="0" smtClean="0"/>
              <a:t>Live </a:t>
            </a:r>
            <a:r>
              <a:rPr lang="cs-CZ" b="1" dirty="0" err="1" smtClean="0"/>
              <a:t>tracking</a:t>
            </a:r>
            <a:r>
              <a:rPr lang="cs-CZ" dirty="0" smtClean="0"/>
              <a:t>“ – jedná se o sledovací funkci, která ukazuje živě aktuální polohu uživatele.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Runtastic</a:t>
            </a:r>
            <a:r>
              <a:rPr lang="cs-CZ" dirty="0" smtClean="0"/>
              <a:t> PREMIUM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icasaca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429552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072330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Ano x ne ???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6512" y="58578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Prostor pro dotazy?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aplikace:</a:t>
            </a:r>
          </a:p>
          <a:p>
            <a:pPr lvl="1"/>
            <a:r>
              <a:rPr lang="cs-CZ" dirty="0" err="1" smtClean="0"/>
              <a:t>Gym</a:t>
            </a:r>
            <a:r>
              <a:rPr lang="cs-CZ" dirty="0" smtClean="0"/>
              <a:t> </a:t>
            </a:r>
            <a:r>
              <a:rPr lang="cs-CZ" dirty="0" err="1" smtClean="0"/>
              <a:t>Tracer</a:t>
            </a:r>
            <a:endParaRPr lang="cs-CZ" dirty="0" smtClean="0"/>
          </a:p>
          <a:p>
            <a:pPr lvl="1"/>
            <a:r>
              <a:rPr lang="cs-CZ" dirty="0" smtClean="0"/>
              <a:t>Kalorické tabulky</a:t>
            </a:r>
          </a:p>
          <a:p>
            <a:pPr lvl="1"/>
            <a:r>
              <a:rPr lang="cs-CZ" dirty="0" err="1" smtClean="0"/>
              <a:t>Fitweb</a:t>
            </a:r>
            <a:endParaRPr lang="cs-CZ" dirty="0" smtClean="0"/>
          </a:p>
          <a:p>
            <a:pPr lvl="1"/>
            <a:r>
              <a:rPr lang="cs-CZ" dirty="0" err="1" smtClean="0"/>
              <a:t>Cyclemeter</a:t>
            </a:r>
            <a:endParaRPr lang="cs-CZ" dirty="0" smtClean="0"/>
          </a:p>
          <a:p>
            <a:pPr lvl="1"/>
            <a:r>
              <a:rPr lang="cs-CZ" u="sng" dirty="0" err="1" smtClean="0"/>
              <a:t>Endomondo</a:t>
            </a:r>
            <a:r>
              <a:rPr lang="cs-CZ" u="sng" dirty="0" smtClean="0"/>
              <a:t> </a:t>
            </a:r>
            <a:r>
              <a:rPr lang="cs-CZ" u="sng" dirty="0" err="1" smtClean="0"/>
              <a:t>Sports</a:t>
            </a:r>
            <a:r>
              <a:rPr lang="cs-CZ" u="sng" dirty="0" smtClean="0"/>
              <a:t> </a:t>
            </a:r>
            <a:r>
              <a:rPr lang="cs-CZ" u="sng" dirty="0" err="1" smtClean="0"/>
              <a:t>Tracker</a:t>
            </a:r>
            <a:endParaRPr lang="cs-CZ" u="sng" dirty="0" smtClean="0"/>
          </a:p>
          <a:p>
            <a:pPr lvl="1"/>
            <a:r>
              <a:rPr lang="cs-CZ" dirty="0" smtClean="0"/>
              <a:t>GAIN Fitness</a:t>
            </a:r>
          </a:p>
          <a:p>
            <a:pPr lvl="1"/>
            <a:r>
              <a:rPr lang="cs-CZ" u="sng" dirty="0" err="1" smtClean="0"/>
              <a:t>Sports</a:t>
            </a:r>
            <a:r>
              <a:rPr lang="cs-CZ" u="sng" dirty="0" smtClean="0"/>
              <a:t> </a:t>
            </a:r>
            <a:r>
              <a:rPr lang="cs-CZ" u="sng" dirty="0" err="1" smtClean="0"/>
              <a:t>Tracker</a:t>
            </a:r>
            <a:endParaRPr lang="cs-CZ" u="sng" dirty="0" smtClean="0"/>
          </a:p>
          <a:p>
            <a:pPr lvl="1"/>
            <a:r>
              <a:rPr lang="cs-CZ" dirty="0" err="1" smtClean="0"/>
              <a:t>Nike</a:t>
            </a:r>
            <a:r>
              <a:rPr lang="cs-CZ" dirty="0" smtClean="0"/>
              <a:t>+</a:t>
            </a:r>
          </a:p>
          <a:p>
            <a:pPr lvl="1"/>
            <a:r>
              <a:rPr lang="cs-CZ" dirty="0" err="1" smtClean="0"/>
              <a:t>Runmeter</a:t>
            </a:r>
            <a:r>
              <a:rPr lang="cs-CZ" dirty="0" smtClean="0"/>
              <a:t> PRO</a:t>
            </a:r>
          </a:p>
          <a:p>
            <a:pPr lvl="1"/>
            <a:r>
              <a:rPr lang="cs-CZ" u="sng" dirty="0" err="1" smtClean="0"/>
              <a:t>Runtastic</a:t>
            </a:r>
            <a:endParaRPr lang="cs-CZ" u="sng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Zdravý životní styl</a:t>
            </a:r>
            <a:endParaRPr lang="cs-CZ" dirty="0"/>
          </a:p>
        </p:txBody>
      </p:sp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3913666" cy="2400018"/>
          </a:xfrm>
          <a:prstGeom prst="rect">
            <a:avLst/>
          </a:prstGeom>
        </p:spPr>
      </p:pic>
      <p:pic>
        <p:nvPicPr>
          <p:cNvPr id="5" name="Obrázek 4" descr="android-wallpaper5_2560x16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071834" cy="3067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Operační systém: </a:t>
            </a:r>
            <a:r>
              <a:rPr lang="cs-CZ" dirty="0" err="1" smtClean="0"/>
              <a:t>iOS</a:t>
            </a:r>
            <a:r>
              <a:rPr lang="cs-CZ" dirty="0" smtClean="0"/>
              <a:t>, Android, </a:t>
            </a:r>
            <a:r>
              <a:rPr lang="cs-CZ" dirty="0" err="1" smtClean="0"/>
              <a:t>Blackberry</a:t>
            </a:r>
            <a:r>
              <a:rPr lang="cs-CZ" dirty="0" smtClean="0"/>
              <a:t>, Windows </a:t>
            </a:r>
            <a:r>
              <a:rPr lang="cs-CZ" dirty="0" err="1" smtClean="0"/>
              <a:t>Phone</a:t>
            </a:r>
            <a:r>
              <a:rPr lang="cs-CZ" dirty="0" smtClean="0"/>
              <a:t>, </a:t>
            </a:r>
            <a:r>
              <a:rPr lang="cs-CZ" dirty="0" err="1" smtClean="0"/>
              <a:t>Symbian</a:t>
            </a:r>
            <a:r>
              <a:rPr lang="cs-CZ" dirty="0" smtClean="0"/>
              <a:t>, </a:t>
            </a:r>
            <a:r>
              <a:rPr lang="cs-CZ" dirty="0" err="1" smtClean="0"/>
              <a:t>MeeGo</a:t>
            </a:r>
            <a:r>
              <a:rPr lang="cs-CZ" dirty="0" smtClean="0"/>
              <a:t> </a:t>
            </a:r>
            <a:r>
              <a:rPr lang="cs-CZ" sz="1100" dirty="0" smtClean="0"/>
              <a:t>(založeno na LINUXU - NOKIA)</a:t>
            </a:r>
            <a:endParaRPr lang="cs-CZ" sz="1100" dirty="0" smtClean="0"/>
          </a:p>
          <a:p>
            <a:endParaRPr lang="cs-CZ" dirty="0" smtClean="0"/>
          </a:p>
          <a:p>
            <a:r>
              <a:rPr lang="cs-CZ" dirty="0" smtClean="0"/>
              <a:t>Vydavatel: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Tracking</a:t>
            </a:r>
            <a:r>
              <a:rPr lang="cs-CZ" dirty="0" smtClean="0"/>
              <a:t> Technologies Ltd.</a:t>
            </a:r>
          </a:p>
          <a:p>
            <a:endParaRPr lang="cs-CZ" dirty="0" smtClean="0"/>
          </a:p>
          <a:p>
            <a:r>
              <a:rPr lang="cs-CZ" dirty="0" smtClean="0"/>
              <a:t>Cena: </a:t>
            </a:r>
            <a:r>
              <a:rPr lang="cs-CZ" b="1" dirty="0" smtClean="0"/>
              <a:t>Zdarma, </a:t>
            </a:r>
            <a:r>
              <a:rPr lang="cs-CZ" dirty="0" smtClean="0"/>
              <a:t>účet Premium za </a:t>
            </a:r>
            <a:r>
              <a:rPr lang="cs-CZ" sz="2800" dirty="0" smtClean="0"/>
              <a:t>$ </a:t>
            </a:r>
            <a:r>
              <a:rPr lang="cs-CZ" dirty="0" smtClean="0"/>
              <a:t>3,99 </a:t>
            </a:r>
            <a:r>
              <a:rPr lang="cs-CZ" dirty="0" smtClean="0"/>
              <a:t>USD/měsíc nebo </a:t>
            </a:r>
            <a:r>
              <a:rPr lang="cs-CZ" sz="2400" dirty="0" smtClean="0"/>
              <a:t>$</a:t>
            </a:r>
            <a:r>
              <a:rPr lang="cs-CZ" dirty="0" smtClean="0"/>
              <a:t>27,99 USD/rok </a:t>
            </a:r>
            <a:r>
              <a:rPr lang="cs-CZ" dirty="0" smtClean="0"/>
              <a:t>(od roku 2015)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Rok výroby: 2004</a:t>
            </a:r>
          </a:p>
          <a:p>
            <a:endParaRPr lang="cs-CZ" dirty="0" smtClean="0"/>
          </a:p>
          <a:p>
            <a:r>
              <a:rPr lang="cs-CZ" dirty="0" smtClean="0"/>
              <a:t>Jazyk: angličtina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endParaRPr lang="cs-CZ" dirty="0"/>
          </a:p>
        </p:txBody>
      </p:sp>
      <p:pic>
        <p:nvPicPr>
          <p:cNvPr id="4" name="Obrázek 3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357694"/>
            <a:ext cx="2286016" cy="2286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43702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USD</a:t>
            </a:r>
            <a:r>
              <a:rPr lang="cs-CZ" dirty="0" smtClean="0"/>
              <a:t>: 25,43,-Kč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Sleduje a analyzuje výkony</a:t>
            </a:r>
          </a:p>
          <a:p>
            <a:r>
              <a:rPr lang="cs-CZ" dirty="0" smtClean="0"/>
              <a:t>analýza výkonu - spálené kalorie, průměrná rychlost, uběhnutá vzdálenost, nadmořská výška, používá GPS mapy</a:t>
            </a:r>
          </a:p>
          <a:p>
            <a:r>
              <a:rPr lang="cs-CZ" dirty="0" smtClean="0"/>
              <a:t>hlasová odezvu při tréninku</a:t>
            </a:r>
          </a:p>
          <a:p>
            <a:r>
              <a:rPr lang="cs-CZ" dirty="0" smtClean="0"/>
              <a:t>motivace mezi přáteli</a:t>
            </a:r>
          </a:p>
          <a:p>
            <a:r>
              <a:rPr lang="cs-CZ" dirty="0" smtClean="0"/>
              <a:t>Podpora přes komentáře</a:t>
            </a:r>
          </a:p>
          <a:p>
            <a:r>
              <a:rPr lang="cs-CZ" dirty="0" smtClean="0"/>
              <a:t>Ukládá osobní pokrok, fotky, oblíbené běžecké </a:t>
            </a:r>
            <a:r>
              <a:rPr lang="cs-CZ" dirty="0" smtClean="0"/>
              <a:t>mapy, běžecké mapy z okolí </a:t>
            </a:r>
            <a:endParaRPr lang="cs-CZ" dirty="0" smtClean="0"/>
          </a:p>
          <a:p>
            <a:r>
              <a:rPr lang="cs-CZ" dirty="0" smtClean="0"/>
              <a:t>Možnost sdílení na </a:t>
            </a:r>
            <a:r>
              <a:rPr lang="cs-CZ" dirty="0" err="1" smtClean="0"/>
              <a:t>Facebooku</a:t>
            </a:r>
            <a:r>
              <a:rPr lang="cs-CZ" dirty="0" smtClean="0"/>
              <a:t> a </a:t>
            </a:r>
            <a:r>
              <a:rPr lang="cs-CZ" dirty="0" err="1" smtClean="0"/>
              <a:t>Twitteru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 FREE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ports-trac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65" y="785794"/>
            <a:ext cx="8564186" cy="4714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Zvolit si svůj osobní cíl </a:t>
            </a:r>
            <a:endParaRPr lang="cs-CZ" dirty="0" smtClean="0"/>
          </a:p>
          <a:p>
            <a:r>
              <a:rPr lang="cs-CZ" dirty="0" smtClean="0"/>
              <a:t>Podrobnější mapy okolí a statistiky</a:t>
            </a:r>
          </a:p>
          <a:p>
            <a:r>
              <a:rPr lang="cs-CZ" dirty="0" smtClean="0"/>
              <a:t>Výběr toho co chci kdy slyšet</a:t>
            </a:r>
          </a:p>
          <a:p>
            <a:r>
              <a:rPr lang="cs-CZ" dirty="0" smtClean="0"/>
              <a:t>Srovnávání veškerých mých tréninků (týden, měsíc)</a:t>
            </a:r>
          </a:p>
          <a:p>
            <a:r>
              <a:rPr lang="cs-CZ" dirty="0" smtClean="0"/>
              <a:t>Filtr tréninků dle (km, času, tepové frekvence,…)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 PREMIUM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Operační systém: </a:t>
            </a:r>
            <a:r>
              <a:rPr lang="cs-CZ" sz="2000" dirty="0" err="1" smtClean="0"/>
              <a:t>iOS</a:t>
            </a:r>
            <a:r>
              <a:rPr lang="cs-CZ" sz="2000" dirty="0" smtClean="0"/>
              <a:t>, Android, </a:t>
            </a:r>
            <a:r>
              <a:rPr lang="cs-CZ" sz="2000" dirty="0" err="1" smtClean="0"/>
              <a:t>Blackberry</a:t>
            </a:r>
            <a:r>
              <a:rPr lang="cs-CZ" sz="2000" dirty="0" smtClean="0"/>
              <a:t>, Windows </a:t>
            </a:r>
            <a:r>
              <a:rPr lang="cs-CZ" sz="2000" dirty="0" err="1" smtClean="0"/>
              <a:t>Phone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Vydavatel: </a:t>
            </a:r>
            <a:r>
              <a:rPr lang="cs-CZ" sz="2000" dirty="0" err="1" smtClean="0"/>
              <a:t>Endomondo</a:t>
            </a:r>
            <a:r>
              <a:rPr lang="cs-CZ" sz="2000" dirty="0" smtClean="0"/>
              <a:t> LLC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Armor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Cena: </a:t>
            </a:r>
            <a:r>
              <a:rPr lang="cs-CZ" sz="2000" b="1" dirty="0" smtClean="0"/>
              <a:t>Zdarma (verze PRO), </a:t>
            </a:r>
            <a:r>
              <a:rPr lang="cs-CZ" sz="2000" dirty="0" smtClean="0"/>
              <a:t>poplatek za Premium verzi</a:t>
            </a:r>
          </a:p>
          <a:p>
            <a:pPr lvl="1"/>
            <a:r>
              <a:rPr lang="cs-CZ" sz="2000" dirty="0" smtClean="0"/>
              <a:t>175,00,- Kč/měsíčně nebo 689,00,- Kč/ročně</a:t>
            </a:r>
          </a:p>
          <a:p>
            <a:pPr lvl="1"/>
            <a:r>
              <a:rPr lang="cs-CZ" sz="2000" dirty="0" smtClean="0"/>
              <a:t>PLUS program za 139,00,-Kč</a:t>
            </a:r>
          </a:p>
          <a:p>
            <a:endParaRPr lang="cs-CZ" sz="2000" dirty="0" smtClean="0"/>
          </a:p>
          <a:p>
            <a:r>
              <a:rPr lang="cs-CZ" sz="2000" dirty="0" smtClean="0"/>
              <a:t>Rok výroby: 2007</a:t>
            </a:r>
          </a:p>
          <a:p>
            <a:endParaRPr lang="cs-CZ" sz="2000" dirty="0" smtClean="0"/>
          </a:p>
          <a:p>
            <a:r>
              <a:rPr lang="cs-CZ" sz="2000" dirty="0" smtClean="0"/>
              <a:t>Jazyk: čeština</a:t>
            </a:r>
          </a:p>
          <a:p>
            <a:endParaRPr lang="cs-CZ" sz="2000" dirty="0" smtClean="0"/>
          </a:p>
          <a:p>
            <a:r>
              <a:rPr lang="cs-CZ" sz="2000" dirty="0" smtClean="0"/>
              <a:t>Dnes více než 20 mil. uživatelů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Endomondo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endParaRPr lang="cs-CZ" dirty="0"/>
          </a:p>
        </p:txBody>
      </p:sp>
      <p:pic>
        <p:nvPicPr>
          <p:cNvPr id="4" name="Obrázek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786190"/>
            <a:ext cx="2571748" cy="25717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SLEDOVÁNÍ KONDICE  - doby trvání, rychlosti, vzdálenosti, kalorií a dalších hodnot, hlasová zpětná vazba, měření tepové frekvence, GPS </a:t>
            </a:r>
          </a:p>
          <a:p>
            <a:r>
              <a:rPr lang="cs-CZ" dirty="0" smtClean="0"/>
              <a:t>ANALÝZA VÝKONU - Kompletní tréninkový deník, denní tréninkový objem, analýza výkonů pomocí grafů</a:t>
            </a:r>
          </a:p>
          <a:p>
            <a:r>
              <a:rPr lang="cs-CZ" dirty="0" smtClean="0"/>
              <a:t>OSOBNÍ VÝZVY - cíl tréninku a řízení se audio </a:t>
            </a:r>
            <a:r>
              <a:rPr lang="cs-CZ" dirty="0" err="1" smtClean="0"/>
              <a:t>koučem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BUĎ SOCIÁLNÍ - Přijímání (a posílání) hlasového povzbuzení od přátel během tréninku, komentování pokroků přátel, sdílení výsledků a statistik na </a:t>
            </a:r>
            <a:r>
              <a:rPr lang="cs-CZ" dirty="0" err="1" smtClean="0"/>
              <a:t>Facebooku</a:t>
            </a:r>
            <a:r>
              <a:rPr lang="cs-CZ" dirty="0" smtClean="0"/>
              <a:t> a </a:t>
            </a:r>
            <a:r>
              <a:rPr lang="cs-CZ" dirty="0" err="1" smtClean="0"/>
              <a:t>Google</a:t>
            </a:r>
            <a:r>
              <a:rPr lang="cs-CZ" dirty="0" smtClean="0"/>
              <a:t>+</a:t>
            </a:r>
          </a:p>
          <a:p>
            <a:r>
              <a:rPr lang="cs-CZ" dirty="0" smtClean="0"/>
              <a:t>A MNOHEM VÍCE - fotografie z tréninků, automatická pauza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Endomondo</a:t>
            </a:r>
            <a:r>
              <a:rPr lang="cs-CZ" dirty="0" smtClean="0"/>
              <a:t> FREE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est-cycling-apps-endomondo-sports-tracker-screenshots-120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491356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460</Words>
  <Application>Microsoft Office PowerPoint</Application>
  <PresentationFormat>Předvádění na obrazovce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Smartphone aplikace využitelné v oblasti pohybové aktivity a sportovního výkonu </vt:lpstr>
      <vt:lpstr>Zdravý životní styl</vt:lpstr>
      <vt:lpstr>Sports Tracker</vt:lpstr>
      <vt:lpstr>Sports Tracker FREE</vt:lpstr>
      <vt:lpstr>Snímek 5</vt:lpstr>
      <vt:lpstr>Sports Tracker PREMIUM</vt:lpstr>
      <vt:lpstr>Endomondo Sports Tracker</vt:lpstr>
      <vt:lpstr>Endomondo FREE</vt:lpstr>
      <vt:lpstr>Snímek 9</vt:lpstr>
      <vt:lpstr>Endomondo PREMIUM</vt:lpstr>
      <vt:lpstr>Snímek 11</vt:lpstr>
      <vt:lpstr>Runtastic </vt:lpstr>
      <vt:lpstr>Runtastic FREE</vt:lpstr>
      <vt:lpstr>Snímek 14</vt:lpstr>
      <vt:lpstr>Runtastic PRO</vt:lpstr>
      <vt:lpstr>Snímek 16</vt:lpstr>
      <vt:lpstr>Runtastic PREMIUM</vt:lpstr>
      <vt:lpstr>Snímek 18</vt:lpstr>
      <vt:lpstr>Děkuji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 aplikace využitelné v oblasti pohybové aktivity a sportovního výkonu</dc:title>
  <dc:creator>MB</dc:creator>
  <cp:lastModifiedBy>MB</cp:lastModifiedBy>
  <cp:revision>60</cp:revision>
  <dcterms:created xsi:type="dcterms:W3CDTF">2016-11-18T10:08:00Z</dcterms:created>
  <dcterms:modified xsi:type="dcterms:W3CDTF">2016-11-24T10:18:01Z</dcterms:modified>
</cp:coreProperties>
</file>