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D869B-C38E-457C-8741-95B5D6FED8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0733F6-7391-463E-8670-A28297173DAF}">
      <dgm:prSet phldrT="[Text]"/>
      <dgm:spPr/>
      <dgm:t>
        <a:bodyPr/>
        <a:lstStyle/>
        <a:p>
          <a:r>
            <a:rPr lang="cs-CZ" dirty="0"/>
            <a:t>Všeobecná koordinace</a:t>
          </a:r>
        </a:p>
      </dgm:t>
    </dgm:pt>
    <dgm:pt modelId="{DCA79B77-D284-431E-94E2-E71CAD399424}" type="parTrans" cxnId="{498A0DFC-F2E3-41A9-BAC5-45DEE6F3A975}">
      <dgm:prSet/>
      <dgm:spPr/>
      <dgm:t>
        <a:bodyPr/>
        <a:lstStyle/>
        <a:p>
          <a:endParaRPr lang="cs-CZ"/>
        </a:p>
      </dgm:t>
    </dgm:pt>
    <dgm:pt modelId="{B08267F9-9C0D-4C30-BD68-3994B8E04F78}" type="sibTrans" cxnId="{498A0DFC-F2E3-41A9-BAC5-45DEE6F3A975}">
      <dgm:prSet/>
      <dgm:spPr/>
      <dgm:t>
        <a:bodyPr/>
        <a:lstStyle/>
        <a:p>
          <a:endParaRPr lang="cs-CZ"/>
        </a:p>
      </dgm:t>
    </dgm:pt>
    <dgm:pt modelId="{E4121B2D-F142-40F2-AE3A-C31D3BFDD867}">
      <dgm:prSet phldrT="[Text]"/>
      <dgm:spPr/>
      <dgm:t>
        <a:bodyPr/>
        <a:lstStyle/>
        <a:p>
          <a:r>
            <a:rPr lang="cs-CZ" dirty="0"/>
            <a:t>Přiměřená obecná koordinace, bez sportovní specializace</a:t>
          </a:r>
        </a:p>
      </dgm:t>
    </dgm:pt>
    <dgm:pt modelId="{7D4B4F54-C666-4A6C-81A0-ECF17968F1D5}" type="parTrans" cxnId="{103AF83D-812E-49B8-8263-7FD33D0F5A21}">
      <dgm:prSet/>
      <dgm:spPr/>
      <dgm:t>
        <a:bodyPr/>
        <a:lstStyle/>
        <a:p>
          <a:endParaRPr lang="cs-CZ"/>
        </a:p>
      </dgm:t>
    </dgm:pt>
    <dgm:pt modelId="{24C55972-77DB-4DE6-9E04-10D1A77CF33A}" type="sibTrans" cxnId="{103AF83D-812E-49B8-8263-7FD33D0F5A21}">
      <dgm:prSet/>
      <dgm:spPr/>
      <dgm:t>
        <a:bodyPr/>
        <a:lstStyle/>
        <a:p>
          <a:endParaRPr lang="cs-CZ"/>
        </a:p>
      </dgm:t>
    </dgm:pt>
    <dgm:pt modelId="{987EA13D-6FC7-4D0C-A9B9-D1DD00AA3009}">
      <dgm:prSet phldrT="[Text]"/>
      <dgm:spPr/>
      <dgm:t>
        <a:bodyPr/>
        <a:lstStyle/>
        <a:p>
          <a:r>
            <a:rPr lang="cs-CZ" dirty="0"/>
            <a:t>Speciální koordinace</a:t>
          </a:r>
        </a:p>
      </dgm:t>
    </dgm:pt>
    <dgm:pt modelId="{1F2A13FD-F55C-48F6-96FF-6B2E2835CA8D}" type="parTrans" cxnId="{3518443D-E1BE-41A0-8BD5-3535906D2BA2}">
      <dgm:prSet/>
      <dgm:spPr/>
      <dgm:t>
        <a:bodyPr/>
        <a:lstStyle/>
        <a:p>
          <a:endParaRPr lang="cs-CZ"/>
        </a:p>
      </dgm:t>
    </dgm:pt>
    <dgm:pt modelId="{4032AAF8-ED33-4BFA-9B26-299A65A8A91B}" type="sibTrans" cxnId="{3518443D-E1BE-41A0-8BD5-3535906D2BA2}">
      <dgm:prSet/>
      <dgm:spPr/>
      <dgm:t>
        <a:bodyPr/>
        <a:lstStyle/>
        <a:p>
          <a:endParaRPr lang="cs-CZ"/>
        </a:p>
      </dgm:t>
    </dgm:pt>
    <dgm:pt modelId="{8CFF7201-8781-404A-BC79-9F44814ED150}">
      <dgm:prSet phldrT="[Text]"/>
      <dgm:spPr/>
      <dgm:t>
        <a:bodyPr/>
        <a:lstStyle/>
        <a:p>
          <a:r>
            <a:rPr lang="cs-CZ" dirty="0"/>
            <a:t>Schopnost provádět pohyby daného sportu bezchybně a precizně</a:t>
          </a:r>
        </a:p>
      </dgm:t>
    </dgm:pt>
    <dgm:pt modelId="{5C75B30B-C17E-4336-A418-EE6F3F816486}" type="parTrans" cxnId="{CD0D5522-AAD0-4BC8-ADA8-B5216EEB0669}">
      <dgm:prSet/>
      <dgm:spPr/>
      <dgm:t>
        <a:bodyPr/>
        <a:lstStyle/>
        <a:p>
          <a:endParaRPr lang="cs-CZ"/>
        </a:p>
      </dgm:t>
    </dgm:pt>
    <dgm:pt modelId="{1B5A74A6-E4A2-4BB0-B066-AAF965F67F6D}" type="sibTrans" cxnId="{CD0D5522-AAD0-4BC8-ADA8-B5216EEB0669}">
      <dgm:prSet/>
      <dgm:spPr/>
      <dgm:t>
        <a:bodyPr/>
        <a:lstStyle/>
        <a:p>
          <a:endParaRPr lang="cs-CZ"/>
        </a:p>
      </dgm:t>
    </dgm:pt>
    <dgm:pt modelId="{F2FD95DC-0A81-4105-BB83-E71EA937B4C0}" type="pres">
      <dgm:prSet presAssocID="{CFDD869B-C38E-457C-8741-95B5D6FED8EA}" presName="linear" presStyleCnt="0">
        <dgm:presLayoutVars>
          <dgm:animLvl val="lvl"/>
          <dgm:resizeHandles val="exact"/>
        </dgm:presLayoutVars>
      </dgm:prSet>
      <dgm:spPr/>
    </dgm:pt>
    <dgm:pt modelId="{CF2E79DD-3FAD-4D39-A12A-95F16CCB45AD}" type="pres">
      <dgm:prSet presAssocID="{610733F6-7391-463E-8670-A28297173D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D7CE2C-84AE-4D37-8EF6-BCBA549131D7}" type="pres">
      <dgm:prSet presAssocID="{610733F6-7391-463E-8670-A28297173DAF}" presName="childText" presStyleLbl="revTx" presStyleIdx="0" presStyleCnt="2">
        <dgm:presLayoutVars>
          <dgm:bulletEnabled val="1"/>
        </dgm:presLayoutVars>
      </dgm:prSet>
      <dgm:spPr/>
    </dgm:pt>
    <dgm:pt modelId="{6DF59AF7-410D-4580-8761-FAFED562A852}" type="pres">
      <dgm:prSet presAssocID="{987EA13D-6FC7-4D0C-A9B9-D1DD00AA300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7971178-E9F8-4C20-B744-678396C04CDC}" type="pres">
      <dgm:prSet presAssocID="{987EA13D-6FC7-4D0C-A9B9-D1DD00AA300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D0D5522-AAD0-4BC8-ADA8-B5216EEB0669}" srcId="{987EA13D-6FC7-4D0C-A9B9-D1DD00AA3009}" destId="{8CFF7201-8781-404A-BC79-9F44814ED150}" srcOrd="0" destOrd="0" parTransId="{5C75B30B-C17E-4336-A418-EE6F3F816486}" sibTransId="{1B5A74A6-E4A2-4BB0-B066-AAF965F67F6D}"/>
    <dgm:cxn modelId="{FA15081F-6027-4BBF-B91A-CC8153E1AA62}" type="presOf" srcId="{E4121B2D-F142-40F2-AE3A-C31D3BFDD867}" destId="{78D7CE2C-84AE-4D37-8EF6-BCBA549131D7}" srcOrd="0" destOrd="0" presId="urn:microsoft.com/office/officeart/2005/8/layout/vList2"/>
    <dgm:cxn modelId="{948CD973-FC7E-4A34-A497-28E8BAE64426}" type="presOf" srcId="{CFDD869B-C38E-457C-8741-95B5D6FED8EA}" destId="{F2FD95DC-0A81-4105-BB83-E71EA937B4C0}" srcOrd="0" destOrd="0" presId="urn:microsoft.com/office/officeart/2005/8/layout/vList2"/>
    <dgm:cxn modelId="{103AF83D-812E-49B8-8263-7FD33D0F5A21}" srcId="{610733F6-7391-463E-8670-A28297173DAF}" destId="{E4121B2D-F142-40F2-AE3A-C31D3BFDD867}" srcOrd="0" destOrd="0" parTransId="{7D4B4F54-C666-4A6C-81A0-ECF17968F1D5}" sibTransId="{24C55972-77DB-4DE6-9E04-10D1A77CF33A}"/>
    <dgm:cxn modelId="{165DF8E7-6455-410D-8E35-FB3B39AD4C7B}" type="presOf" srcId="{8CFF7201-8781-404A-BC79-9F44814ED150}" destId="{37971178-E9F8-4C20-B744-678396C04CDC}" srcOrd="0" destOrd="0" presId="urn:microsoft.com/office/officeart/2005/8/layout/vList2"/>
    <dgm:cxn modelId="{3518443D-E1BE-41A0-8BD5-3535906D2BA2}" srcId="{CFDD869B-C38E-457C-8741-95B5D6FED8EA}" destId="{987EA13D-6FC7-4D0C-A9B9-D1DD00AA3009}" srcOrd="1" destOrd="0" parTransId="{1F2A13FD-F55C-48F6-96FF-6B2E2835CA8D}" sibTransId="{4032AAF8-ED33-4BFA-9B26-299A65A8A91B}"/>
    <dgm:cxn modelId="{498A0DFC-F2E3-41A9-BAC5-45DEE6F3A975}" srcId="{CFDD869B-C38E-457C-8741-95B5D6FED8EA}" destId="{610733F6-7391-463E-8670-A28297173DAF}" srcOrd="0" destOrd="0" parTransId="{DCA79B77-D284-431E-94E2-E71CAD399424}" sibTransId="{B08267F9-9C0D-4C30-BD68-3994B8E04F78}"/>
    <dgm:cxn modelId="{19710C99-2A8E-4154-BB35-422E358D1CD2}" type="presOf" srcId="{987EA13D-6FC7-4D0C-A9B9-D1DD00AA3009}" destId="{6DF59AF7-410D-4580-8761-FAFED562A852}" srcOrd="0" destOrd="0" presId="urn:microsoft.com/office/officeart/2005/8/layout/vList2"/>
    <dgm:cxn modelId="{3F4F6C00-52D1-4118-834F-A90FBE4E9496}" type="presOf" srcId="{610733F6-7391-463E-8670-A28297173DAF}" destId="{CF2E79DD-3FAD-4D39-A12A-95F16CCB45AD}" srcOrd="0" destOrd="0" presId="urn:microsoft.com/office/officeart/2005/8/layout/vList2"/>
    <dgm:cxn modelId="{56417AD4-24A4-4C7F-9134-33D6DE084BA7}" type="presParOf" srcId="{F2FD95DC-0A81-4105-BB83-E71EA937B4C0}" destId="{CF2E79DD-3FAD-4D39-A12A-95F16CCB45AD}" srcOrd="0" destOrd="0" presId="urn:microsoft.com/office/officeart/2005/8/layout/vList2"/>
    <dgm:cxn modelId="{4B02083A-4818-4DCE-AA07-EAA0F0453795}" type="presParOf" srcId="{F2FD95DC-0A81-4105-BB83-E71EA937B4C0}" destId="{78D7CE2C-84AE-4D37-8EF6-BCBA549131D7}" srcOrd="1" destOrd="0" presId="urn:microsoft.com/office/officeart/2005/8/layout/vList2"/>
    <dgm:cxn modelId="{AE5E366D-25AD-4C0A-B985-4C58A3070904}" type="presParOf" srcId="{F2FD95DC-0A81-4105-BB83-E71EA937B4C0}" destId="{6DF59AF7-410D-4580-8761-FAFED562A852}" srcOrd="2" destOrd="0" presId="urn:microsoft.com/office/officeart/2005/8/layout/vList2"/>
    <dgm:cxn modelId="{E18AE065-5002-4CEB-A231-129902582C64}" type="presParOf" srcId="{F2FD95DC-0A81-4105-BB83-E71EA937B4C0}" destId="{37971178-E9F8-4C20-B744-678396C04C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A391BF-181F-4DFD-B5F3-D7EA72ACD03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6A1A624-C8C4-4117-AC71-23D8FFB061E6}">
      <dgm:prSet/>
      <dgm:spPr/>
      <dgm:t>
        <a:bodyPr/>
        <a:lstStyle/>
        <a:p>
          <a:pPr rtl="0"/>
          <a:r>
            <a:rPr lang="cs-CZ" dirty="0"/>
            <a:t>Goniometrie</a:t>
          </a:r>
        </a:p>
      </dgm:t>
    </dgm:pt>
    <dgm:pt modelId="{8B9DD409-F0C9-4FF9-829B-5279E29B5367}" type="parTrans" cxnId="{A1DC1A22-F9AF-4247-9E9C-9A38BC8B6DE8}">
      <dgm:prSet/>
      <dgm:spPr/>
      <dgm:t>
        <a:bodyPr/>
        <a:lstStyle/>
        <a:p>
          <a:endParaRPr lang="cs-CZ"/>
        </a:p>
      </dgm:t>
    </dgm:pt>
    <dgm:pt modelId="{0B678CF5-CA6D-4507-AE0A-189784E7C034}" type="sibTrans" cxnId="{A1DC1A22-F9AF-4247-9E9C-9A38BC8B6DE8}">
      <dgm:prSet/>
      <dgm:spPr/>
      <dgm:t>
        <a:bodyPr/>
        <a:lstStyle/>
        <a:p>
          <a:endParaRPr lang="cs-CZ"/>
        </a:p>
      </dgm:t>
    </dgm:pt>
    <dgm:pt modelId="{2EE04CCB-8431-4DDE-938C-2CD8EC15788B}">
      <dgm:prSet/>
      <dgm:spPr/>
      <dgm:t>
        <a:bodyPr/>
        <a:lstStyle/>
        <a:p>
          <a:pPr rtl="0"/>
          <a:r>
            <a:rPr lang="cs-CZ" dirty="0"/>
            <a:t>Hluboký ohnutý předklon</a:t>
          </a:r>
        </a:p>
      </dgm:t>
    </dgm:pt>
    <dgm:pt modelId="{7807052A-AF59-4F9D-A274-73F46341AB54}" type="parTrans" cxnId="{0FFAD59F-C5B9-49AD-A519-9BE14A0E48AD}">
      <dgm:prSet/>
      <dgm:spPr/>
      <dgm:t>
        <a:bodyPr/>
        <a:lstStyle/>
        <a:p>
          <a:endParaRPr lang="cs-CZ"/>
        </a:p>
      </dgm:t>
    </dgm:pt>
    <dgm:pt modelId="{E85F365F-F913-4E4C-9753-84350C825E28}" type="sibTrans" cxnId="{0FFAD59F-C5B9-49AD-A519-9BE14A0E48AD}">
      <dgm:prSet/>
      <dgm:spPr/>
      <dgm:t>
        <a:bodyPr/>
        <a:lstStyle/>
        <a:p>
          <a:endParaRPr lang="cs-CZ"/>
        </a:p>
      </dgm:t>
    </dgm:pt>
    <dgm:pt modelId="{6CC8DE18-4B25-4879-A827-83799E9F2609}">
      <dgm:prSet/>
      <dgm:spPr/>
      <dgm:t>
        <a:bodyPr/>
        <a:lstStyle/>
        <a:p>
          <a:pPr rtl="0"/>
          <a:r>
            <a:rPr lang="cs-CZ" dirty="0"/>
            <a:t>Předklon v sedě</a:t>
          </a:r>
        </a:p>
      </dgm:t>
    </dgm:pt>
    <dgm:pt modelId="{E840B007-313B-4483-89DA-0712C4609518}" type="parTrans" cxnId="{8D62F05C-9880-4D67-A521-3764C916C3A3}">
      <dgm:prSet/>
      <dgm:spPr/>
      <dgm:t>
        <a:bodyPr/>
        <a:lstStyle/>
        <a:p>
          <a:endParaRPr lang="cs-CZ"/>
        </a:p>
      </dgm:t>
    </dgm:pt>
    <dgm:pt modelId="{8BFFF9B1-AF56-4F08-B349-1B92C06BDBAD}" type="sibTrans" cxnId="{8D62F05C-9880-4D67-A521-3764C916C3A3}">
      <dgm:prSet/>
      <dgm:spPr/>
      <dgm:t>
        <a:bodyPr/>
        <a:lstStyle/>
        <a:p>
          <a:endParaRPr lang="cs-CZ"/>
        </a:p>
      </dgm:t>
    </dgm:pt>
    <dgm:pt modelId="{8B4AB702-A3C3-4F4F-AC0D-38F1A93F002D}">
      <dgm:prSet/>
      <dgm:spPr/>
      <dgm:t>
        <a:bodyPr/>
        <a:lstStyle/>
        <a:p>
          <a:pPr rtl="0"/>
          <a:r>
            <a:rPr lang="cs-CZ" dirty="0"/>
            <a:t>Výkrut s tyčí </a:t>
          </a:r>
        </a:p>
      </dgm:t>
    </dgm:pt>
    <dgm:pt modelId="{25871004-FBE5-4BCC-A42C-EB9811D85429}" type="parTrans" cxnId="{CD9E8DEF-7D73-4E8B-A58A-CCDAF2FAF7ED}">
      <dgm:prSet/>
      <dgm:spPr/>
      <dgm:t>
        <a:bodyPr/>
        <a:lstStyle/>
        <a:p>
          <a:endParaRPr lang="cs-CZ"/>
        </a:p>
      </dgm:t>
    </dgm:pt>
    <dgm:pt modelId="{0B611268-E088-4E9C-A8ED-9CCB1C3DE6E8}" type="sibTrans" cxnId="{CD9E8DEF-7D73-4E8B-A58A-CCDAF2FAF7ED}">
      <dgm:prSet/>
      <dgm:spPr/>
      <dgm:t>
        <a:bodyPr/>
        <a:lstStyle/>
        <a:p>
          <a:endParaRPr lang="cs-CZ"/>
        </a:p>
      </dgm:t>
    </dgm:pt>
    <dgm:pt modelId="{E4392B49-E17D-4BF2-9DFD-6833DF5CE955}">
      <dgm:prSet/>
      <dgm:spPr/>
      <dgm:t>
        <a:bodyPr/>
        <a:lstStyle/>
        <a:p>
          <a:pPr rtl="0"/>
          <a:r>
            <a:rPr lang="cs-CZ"/>
            <a:t>Dotyk prstů za zády</a:t>
          </a:r>
        </a:p>
      </dgm:t>
    </dgm:pt>
    <dgm:pt modelId="{CD2CFA7D-2AD3-4262-BE6B-481094227B3D}" type="parTrans" cxnId="{E995D9C2-068C-40E7-85B4-47936056C22D}">
      <dgm:prSet/>
      <dgm:spPr/>
      <dgm:t>
        <a:bodyPr/>
        <a:lstStyle/>
        <a:p>
          <a:endParaRPr lang="cs-CZ"/>
        </a:p>
      </dgm:t>
    </dgm:pt>
    <dgm:pt modelId="{4D1FB2C0-F434-46ED-9294-2DD5B15554BA}" type="sibTrans" cxnId="{E995D9C2-068C-40E7-85B4-47936056C22D}">
      <dgm:prSet/>
      <dgm:spPr/>
      <dgm:t>
        <a:bodyPr/>
        <a:lstStyle/>
        <a:p>
          <a:endParaRPr lang="cs-CZ"/>
        </a:p>
      </dgm:t>
    </dgm:pt>
    <dgm:pt modelId="{00A92D44-5E51-46C3-B412-69396E49C113}">
      <dgm:prSet/>
      <dgm:spPr/>
      <dgm:t>
        <a:bodyPr/>
        <a:lstStyle/>
        <a:p>
          <a:pPr rtl="0"/>
          <a:r>
            <a:rPr lang="cs-CZ"/>
            <a:t>Bočný a čelný rozštěp</a:t>
          </a:r>
        </a:p>
      </dgm:t>
    </dgm:pt>
    <dgm:pt modelId="{04FE3866-09DA-4751-BF87-B80410E86A6A}" type="parTrans" cxnId="{1ADD3B4A-6B13-454C-88DA-C314E9D6168A}">
      <dgm:prSet/>
      <dgm:spPr/>
      <dgm:t>
        <a:bodyPr/>
        <a:lstStyle/>
        <a:p>
          <a:endParaRPr lang="cs-CZ"/>
        </a:p>
      </dgm:t>
    </dgm:pt>
    <dgm:pt modelId="{61AD22C8-224A-4DA3-BCC7-2350692EA50E}" type="sibTrans" cxnId="{1ADD3B4A-6B13-454C-88DA-C314E9D6168A}">
      <dgm:prSet/>
      <dgm:spPr/>
      <dgm:t>
        <a:bodyPr/>
        <a:lstStyle/>
        <a:p>
          <a:endParaRPr lang="cs-CZ"/>
        </a:p>
      </dgm:t>
    </dgm:pt>
    <dgm:pt modelId="{AB2EEF09-1A4F-4EC0-B8BA-6434868A4AB5}" type="pres">
      <dgm:prSet presAssocID="{8EA391BF-181F-4DFD-B5F3-D7EA72ACD035}" presName="Name0" presStyleCnt="0">
        <dgm:presLayoutVars>
          <dgm:dir/>
          <dgm:resizeHandles val="exact"/>
        </dgm:presLayoutVars>
      </dgm:prSet>
      <dgm:spPr/>
    </dgm:pt>
    <dgm:pt modelId="{695E4660-D9DD-4CE0-BC97-9A2016BBD153}" type="pres">
      <dgm:prSet presAssocID="{A6A1A624-C8C4-4117-AC71-23D8FFB061E6}" presName="composite" presStyleCnt="0"/>
      <dgm:spPr/>
    </dgm:pt>
    <dgm:pt modelId="{512F96FC-25A5-4B9B-9BFC-6FE21C73CC75}" type="pres">
      <dgm:prSet presAssocID="{A6A1A624-C8C4-4117-AC71-23D8FFB061E6}" presName="rect1" presStyleLbl="trAlignAcc1" presStyleIdx="0" presStyleCnt="6" custScaleX="66561" custScaleY="103580" custLinFactNeighborX="933" custLinFactNeighborY="-27367">
        <dgm:presLayoutVars>
          <dgm:bulletEnabled val="1"/>
        </dgm:presLayoutVars>
      </dgm:prSet>
      <dgm:spPr/>
    </dgm:pt>
    <dgm:pt modelId="{D41A005C-CF77-4F5E-9A7E-F09BB0AF915E}" type="pres">
      <dgm:prSet presAssocID="{A6A1A624-C8C4-4117-AC71-23D8FFB061E6}" presName="rect2" presStyleLbl="fgImgPlace1" presStyleIdx="0" presStyleCnt="6" custScaleX="192687" custScaleY="102478" custLinFactNeighborX="-32044" custLinFactNeighborY="-1541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C51B512-9EC5-4092-8338-35F398DB0276}" type="pres">
      <dgm:prSet presAssocID="{0B678CF5-CA6D-4507-AE0A-189784E7C034}" presName="sibTrans" presStyleCnt="0"/>
      <dgm:spPr/>
    </dgm:pt>
    <dgm:pt modelId="{CEB0352D-2877-4242-AF64-053C2D2FE254}" type="pres">
      <dgm:prSet presAssocID="{2EE04CCB-8431-4DDE-938C-2CD8EC15788B}" presName="composite" presStyleCnt="0"/>
      <dgm:spPr/>
    </dgm:pt>
    <dgm:pt modelId="{9A011483-A37E-48A5-B343-41DE3BBAF48B}" type="pres">
      <dgm:prSet presAssocID="{2EE04CCB-8431-4DDE-938C-2CD8EC15788B}" presName="rect1" presStyleLbl="trAlignAcc1" presStyleIdx="1" presStyleCnt="6" custLinFactNeighborX="1310" custLinFactNeighborY="-23493">
        <dgm:presLayoutVars>
          <dgm:bulletEnabled val="1"/>
        </dgm:presLayoutVars>
      </dgm:prSet>
      <dgm:spPr/>
    </dgm:pt>
    <dgm:pt modelId="{95E9E557-B756-4D33-A3F3-3AEB009B0453}" type="pres">
      <dgm:prSet presAssocID="{2EE04CCB-8431-4DDE-938C-2CD8EC15788B}" presName="rect2" presStyleLbl="fgImgPlace1" presStyleIdx="1" presStyleCnt="6" custScaleX="131866" custScaleY="110096" custLinFactNeighborX="-9056" custLinFactNeighborY="-1019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3A55A2-1A24-4F9F-89C0-4230809F43ED}" type="pres">
      <dgm:prSet presAssocID="{E85F365F-F913-4E4C-9753-84350C825E28}" presName="sibTrans" presStyleCnt="0"/>
      <dgm:spPr/>
    </dgm:pt>
    <dgm:pt modelId="{0768F02C-E537-4756-BA57-D127F58E850F}" type="pres">
      <dgm:prSet presAssocID="{6CC8DE18-4B25-4879-A827-83799E9F2609}" presName="composite" presStyleCnt="0"/>
      <dgm:spPr/>
    </dgm:pt>
    <dgm:pt modelId="{97893D0F-CD4F-400B-940D-980293AA4015}" type="pres">
      <dgm:prSet presAssocID="{6CC8DE18-4B25-4879-A827-83799E9F2609}" presName="rect1" presStyleLbl="trAlignAcc1" presStyleIdx="2" presStyleCnt="6" custScaleX="58925" custLinFactNeighborX="-977" custLinFactNeighborY="-7202">
        <dgm:presLayoutVars>
          <dgm:bulletEnabled val="1"/>
        </dgm:presLayoutVars>
      </dgm:prSet>
      <dgm:spPr/>
    </dgm:pt>
    <dgm:pt modelId="{AF5FCC1E-AB1E-4866-9900-97B702F40B71}" type="pres">
      <dgm:prSet presAssocID="{6CC8DE18-4B25-4879-A827-83799E9F2609}" presName="rect2" presStyleLbl="fgImgPlace1" presStyleIdx="2" presStyleCnt="6" custScaleX="166798" custScaleY="141733" custLinFactNeighborX="-13762" custLinFactNeighborY="-10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5BBF8EE-DF2B-4F0A-9BFE-E5E73DE53F47}" type="pres">
      <dgm:prSet presAssocID="{8BFFF9B1-AF56-4F08-B349-1B92C06BDBAD}" presName="sibTrans" presStyleCnt="0"/>
      <dgm:spPr/>
    </dgm:pt>
    <dgm:pt modelId="{A1EF4BF4-9643-408C-8B56-F186E2D96ED3}" type="pres">
      <dgm:prSet presAssocID="{8B4AB702-A3C3-4F4F-AC0D-38F1A93F002D}" presName="composite" presStyleCnt="0"/>
      <dgm:spPr/>
    </dgm:pt>
    <dgm:pt modelId="{DC42A512-98FF-4218-BBBD-A06D6E7EC8A3}" type="pres">
      <dgm:prSet presAssocID="{8B4AB702-A3C3-4F4F-AC0D-38F1A93F002D}" presName="rect1" presStyleLbl="trAlignAcc1" presStyleIdx="3" presStyleCnt="6" custLinFactY="31757" custLinFactNeighborX="17384" custLinFactNeighborY="100000">
        <dgm:presLayoutVars>
          <dgm:bulletEnabled val="1"/>
        </dgm:presLayoutVars>
      </dgm:prSet>
      <dgm:spPr/>
    </dgm:pt>
    <dgm:pt modelId="{AB7C59E9-48BE-42B6-87E1-CDB0596CC424}" type="pres">
      <dgm:prSet presAssocID="{8B4AB702-A3C3-4F4F-AC0D-38F1A93F002D}" presName="rect2" presStyleLbl="fgImgPlace1" presStyleIdx="3" presStyleCnt="6" custLinFactNeighborX="59077" custLinFactNeighborY="-389"/>
      <dgm:spPr/>
    </dgm:pt>
    <dgm:pt modelId="{5EA8C573-054C-468C-A0DB-4915969E13AE}" type="pres">
      <dgm:prSet presAssocID="{0B611268-E088-4E9C-A8ED-9CCB1C3DE6E8}" presName="sibTrans" presStyleCnt="0"/>
      <dgm:spPr/>
    </dgm:pt>
    <dgm:pt modelId="{A1B63552-7074-41BA-83E9-516235D08742}" type="pres">
      <dgm:prSet presAssocID="{E4392B49-E17D-4BF2-9DFD-6833DF5CE955}" presName="composite" presStyleCnt="0"/>
      <dgm:spPr/>
    </dgm:pt>
    <dgm:pt modelId="{03C45ABF-B416-4F10-A7A7-43E087074CA9}" type="pres">
      <dgm:prSet presAssocID="{E4392B49-E17D-4BF2-9DFD-6833DF5CE955}" presName="rect1" presStyleLbl="trAlignAcc1" presStyleIdx="4" presStyleCnt="6" custLinFactNeighborX="14451" custLinFactNeighborY="-11818">
        <dgm:presLayoutVars>
          <dgm:bulletEnabled val="1"/>
        </dgm:presLayoutVars>
      </dgm:prSet>
      <dgm:spPr/>
    </dgm:pt>
    <dgm:pt modelId="{E3099255-446A-427B-82D1-2A8826AC285E}" type="pres">
      <dgm:prSet presAssocID="{E4392B49-E17D-4BF2-9DFD-6833DF5CE955}" presName="rect2" presStyleLbl="fgImgPlace1" presStyleIdx="4" presStyleCnt="6" custScaleX="207503" custScaleY="86888" custLinFactNeighborX="8720" custLinFactNeighborY="-405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EBABAF85-BD84-4DD8-B286-182B19602BBA}" type="pres">
      <dgm:prSet presAssocID="{4D1FB2C0-F434-46ED-9294-2DD5B15554BA}" presName="sibTrans" presStyleCnt="0"/>
      <dgm:spPr/>
    </dgm:pt>
    <dgm:pt modelId="{40147313-EAB9-4B3D-AFFB-696E6D55EF14}" type="pres">
      <dgm:prSet presAssocID="{00A92D44-5E51-46C3-B412-69396E49C113}" presName="composite" presStyleCnt="0"/>
      <dgm:spPr/>
    </dgm:pt>
    <dgm:pt modelId="{9365D90F-36F5-49CA-98F4-F460838AB41C}" type="pres">
      <dgm:prSet presAssocID="{00A92D44-5E51-46C3-B412-69396E49C113}" presName="rect1" presStyleLbl="trAlignAcc1" presStyleIdx="5" presStyleCnt="6" custLinFactY="-65811" custLinFactNeighborX="-721" custLinFactNeighborY="-100000">
        <dgm:presLayoutVars>
          <dgm:bulletEnabled val="1"/>
        </dgm:presLayoutVars>
      </dgm:prSet>
      <dgm:spPr/>
    </dgm:pt>
    <dgm:pt modelId="{52C6C7D7-413D-4199-B5FB-BECAE8E5F93C}" type="pres">
      <dgm:prSet presAssocID="{00A92D44-5E51-46C3-B412-69396E49C113}" presName="rect2" presStyleLbl="fgImgPlace1" presStyleIdx="5" presStyleCnt="6" custScaleX="223030" custScaleY="115012" custLinFactY="-42544" custLinFactNeighborX="-55303" custLinFactNeighborY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893D35E0-5480-475D-8257-B1FB9AC2AEC1}" type="presOf" srcId="{2EE04CCB-8431-4DDE-938C-2CD8EC15788B}" destId="{9A011483-A37E-48A5-B343-41DE3BBAF48B}" srcOrd="0" destOrd="0" presId="urn:microsoft.com/office/officeart/2008/layout/PictureStrips"/>
    <dgm:cxn modelId="{E33E8B7A-A28F-4396-929B-93B4C6896101}" type="presOf" srcId="{E4392B49-E17D-4BF2-9DFD-6833DF5CE955}" destId="{03C45ABF-B416-4F10-A7A7-43E087074CA9}" srcOrd="0" destOrd="0" presId="urn:microsoft.com/office/officeart/2008/layout/PictureStrips"/>
    <dgm:cxn modelId="{63B4BB1F-63FD-4309-BAB9-31F119B5AF49}" type="presOf" srcId="{8EA391BF-181F-4DFD-B5F3-D7EA72ACD035}" destId="{AB2EEF09-1A4F-4EC0-B8BA-6434868A4AB5}" srcOrd="0" destOrd="0" presId="urn:microsoft.com/office/officeart/2008/layout/PictureStrips"/>
    <dgm:cxn modelId="{ECE27C02-5F6B-4FBE-B9DA-1B4537F7EBB3}" type="presOf" srcId="{6CC8DE18-4B25-4879-A827-83799E9F2609}" destId="{97893D0F-CD4F-400B-940D-980293AA4015}" srcOrd="0" destOrd="0" presId="urn:microsoft.com/office/officeart/2008/layout/PictureStrips"/>
    <dgm:cxn modelId="{D9D8AC3D-E236-4EA7-824B-BAB7BA58275B}" type="presOf" srcId="{8B4AB702-A3C3-4F4F-AC0D-38F1A93F002D}" destId="{DC42A512-98FF-4218-BBBD-A06D6E7EC8A3}" srcOrd="0" destOrd="0" presId="urn:microsoft.com/office/officeart/2008/layout/PictureStrips"/>
    <dgm:cxn modelId="{CD9E8DEF-7D73-4E8B-A58A-CCDAF2FAF7ED}" srcId="{8EA391BF-181F-4DFD-B5F3-D7EA72ACD035}" destId="{8B4AB702-A3C3-4F4F-AC0D-38F1A93F002D}" srcOrd="3" destOrd="0" parTransId="{25871004-FBE5-4BCC-A42C-EB9811D85429}" sibTransId="{0B611268-E088-4E9C-A8ED-9CCB1C3DE6E8}"/>
    <dgm:cxn modelId="{8D62F05C-9880-4D67-A521-3764C916C3A3}" srcId="{8EA391BF-181F-4DFD-B5F3-D7EA72ACD035}" destId="{6CC8DE18-4B25-4879-A827-83799E9F2609}" srcOrd="2" destOrd="0" parTransId="{E840B007-313B-4483-89DA-0712C4609518}" sibTransId="{8BFFF9B1-AF56-4F08-B349-1B92C06BDBAD}"/>
    <dgm:cxn modelId="{5B40A6B8-FA24-4511-A688-13D2DFE03440}" type="presOf" srcId="{00A92D44-5E51-46C3-B412-69396E49C113}" destId="{9365D90F-36F5-49CA-98F4-F460838AB41C}" srcOrd="0" destOrd="0" presId="urn:microsoft.com/office/officeart/2008/layout/PictureStrips"/>
    <dgm:cxn modelId="{1ADD3B4A-6B13-454C-88DA-C314E9D6168A}" srcId="{8EA391BF-181F-4DFD-B5F3-D7EA72ACD035}" destId="{00A92D44-5E51-46C3-B412-69396E49C113}" srcOrd="5" destOrd="0" parTransId="{04FE3866-09DA-4751-BF87-B80410E86A6A}" sibTransId="{61AD22C8-224A-4DA3-BCC7-2350692EA50E}"/>
    <dgm:cxn modelId="{0FFAD59F-C5B9-49AD-A519-9BE14A0E48AD}" srcId="{8EA391BF-181F-4DFD-B5F3-D7EA72ACD035}" destId="{2EE04CCB-8431-4DDE-938C-2CD8EC15788B}" srcOrd="1" destOrd="0" parTransId="{7807052A-AF59-4F9D-A274-73F46341AB54}" sibTransId="{E85F365F-F913-4E4C-9753-84350C825E28}"/>
    <dgm:cxn modelId="{E995D9C2-068C-40E7-85B4-47936056C22D}" srcId="{8EA391BF-181F-4DFD-B5F3-D7EA72ACD035}" destId="{E4392B49-E17D-4BF2-9DFD-6833DF5CE955}" srcOrd="4" destOrd="0" parTransId="{CD2CFA7D-2AD3-4262-BE6B-481094227B3D}" sibTransId="{4D1FB2C0-F434-46ED-9294-2DD5B15554BA}"/>
    <dgm:cxn modelId="{A1DC1A22-F9AF-4247-9E9C-9A38BC8B6DE8}" srcId="{8EA391BF-181F-4DFD-B5F3-D7EA72ACD035}" destId="{A6A1A624-C8C4-4117-AC71-23D8FFB061E6}" srcOrd="0" destOrd="0" parTransId="{8B9DD409-F0C9-4FF9-829B-5279E29B5367}" sibTransId="{0B678CF5-CA6D-4507-AE0A-189784E7C034}"/>
    <dgm:cxn modelId="{77F1C63A-794B-4AD3-B5FE-957A1C04BC62}" type="presOf" srcId="{A6A1A624-C8C4-4117-AC71-23D8FFB061E6}" destId="{512F96FC-25A5-4B9B-9BFC-6FE21C73CC75}" srcOrd="0" destOrd="0" presId="urn:microsoft.com/office/officeart/2008/layout/PictureStrips"/>
    <dgm:cxn modelId="{94396668-5208-4529-BFFB-322C56BB39FF}" type="presParOf" srcId="{AB2EEF09-1A4F-4EC0-B8BA-6434868A4AB5}" destId="{695E4660-D9DD-4CE0-BC97-9A2016BBD153}" srcOrd="0" destOrd="0" presId="urn:microsoft.com/office/officeart/2008/layout/PictureStrips"/>
    <dgm:cxn modelId="{CB268EE3-95FD-4548-B16A-032CB24BBDD7}" type="presParOf" srcId="{695E4660-D9DD-4CE0-BC97-9A2016BBD153}" destId="{512F96FC-25A5-4B9B-9BFC-6FE21C73CC75}" srcOrd="0" destOrd="0" presId="urn:microsoft.com/office/officeart/2008/layout/PictureStrips"/>
    <dgm:cxn modelId="{71E95049-552F-4009-8EE8-A4CDCD23D715}" type="presParOf" srcId="{695E4660-D9DD-4CE0-BC97-9A2016BBD153}" destId="{D41A005C-CF77-4F5E-9A7E-F09BB0AF915E}" srcOrd="1" destOrd="0" presId="urn:microsoft.com/office/officeart/2008/layout/PictureStrips"/>
    <dgm:cxn modelId="{C4AAC307-05C8-4FF0-AA5F-19E7297E6AC6}" type="presParOf" srcId="{AB2EEF09-1A4F-4EC0-B8BA-6434868A4AB5}" destId="{CC51B512-9EC5-4092-8338-35F398DB0276}" srcOrd="1" destOrd="0" presId="urn:microsoft.com/office/officeart/2008/layout/PictureStrips"/>
    <dgm:cxn modelId="{24728738-B654-498F-8C65-217C66F5155E}" type="presParOf" srcId="{AB2EEF09-1A4F-4EC0-B8BA-6434868A4AB5}" destId="{CEB0352D-2877-4242-AF64-053C2D2FE254}" srcOrd="2" destOrd="0" presId="urn:microsoft.com/office/officeart/2008/layout/PictureStrips"/>
    <dgm:cxn modelId="{CFEE13A9-82CB-43DF-96EB-C7D0359FAB6E}" type="presParOf" srcId="{CEB0352D-2877-4242-AF64-053C2D2FE254}" destId="{9A011483-A37E-48A5-B343-41DE3BBAF48B}" srcOrd="0" destOrd="0" presId="urn:microsoft.com/office/officeart/2008/layout/PictureStrips"/>
    <dgm:cxn modelId="{59754034-4407-4628-B183-C343450C0031}" type="presParOf" srcId="{CEB0352D-2877-4242-AF64-053C2D2FE254}" destId="{95E9E557-B756-4D33-A3F3-3AEB009B0453}" srcOrd="1" destOrd="0" presId="urn:microsoft.com/office/officeart/2008/layout/PictureStrips"/>
    <dgm:cxn modelId="{1F03B217-5C10-4A2A-A354-81D4D770F207}" type="presParOf" srcId="{AB2EEF09-1A4F-4EC0-B8BA-6434868A4AB5}" destId="{213A55A2-1A24-4F9F-89C0-4230809F43ED}" srcOrd="3" destOrd="0" presId="urn:microsoft.com/office/officeart/2008/layout/PictureStrips"/>
    <dgm:cxn modelId="{29832A98-6789-49E6-A28D-79E0DD793055}" type="presParOf" srcId="{AB2EEF09-1A4F-4EC0-B8BA-6434868A4AB5}" destId="{0768F02C-E537-4756-BA57-D127F58E850F}" srcOrd="4" destOrd="0" presId="urn:microsoft.com/office/officeart/2008/layout/PictureStrips"/>
    <dgm:cxn modelId="{393A40FB-55D1-4F0D-BA34-4BF938C80298}" type="presParOf" srcId="{0768F02C-E537-4756-BA57-D127F58E850F}" destId="{97893D0F-CD4F-400B-940D-980293AA4015}" srcOrd="0" destOrd="0" presId="urn:microsoft.com/office/officeart/2008/layout/PictureStrips"/>
    <dgm:cxn modelId="{A603A234-3166-4A1D-BEFA-BC1FCFBFB2AB}" type="presParOf" srcId="{0768F02C-E537-4756-BA57-D127F58E850F}" destId="{AF5FCC1E-AB1E-4866-9900-97B702F40B71}" srcOrd="1" destOrd="0" presId="urn:microsoft.com/office/officeart/2008/layout/PictureStrips"/>
    <dgm:cxn modelId="{2DBCD2A6-88A8-4DD5-89E0-8E374D6EC19C}" type="presParOf" srcId="{AB2EEF09-1A4F-4EC0-B8BA-6434868A4AB5}" destId="{B5BBF8EE-DF2B-4F0A-9BFE-E5E73DE53F47}" srcOrd="5" destOrd="0" presId="urn:microsoft.com/office/officeart/2008/layout/PictureStrips"/>
    <dgm:cxn modelId="{574412C6-9EF5-4AD9-9FE0-78A631E8D3AA}" type="presParOf" srcId="{AB2EEF09-1A4F-4EC0-B8BA-6434868A4AB5}" destId="{A1EF4BF4-9643-408C-8B56-F186E2D96ED3}" srcOrd="6" destOrd="0" presId="urn:microsoft.com/office/officeart/2008/layout/PictureStrips"/>
    <dgm:cxn modelId="{0B962F87-E725-4E01-8404-C11573261307}" type="presParOf" srcId="{A1EF4BF4-9643-408C-8B56-F186E2D96ED3}" destId="{DC42A512-98FF-4218-BBBD-A06D6E7EC8A3}" srcOrd="0" destOrd="0" presId="urn:microsoft.com/office/officeart/2008/layout/PictureStrips"/>
    <dgm:cxn modelId="{B40DA45C-2D62-4F62-8B37-31423A53EA7C}" type="presParOf" srcId="{A1EF4BF4-9643-408C-8B56-F186E2D96ED3}" destId="{AB7C59E9-48BE-42B6-87E1-CDB0596CC424}" srcOrd="1" destOrd="0" presId="urn:microsoft.com/office/officeart/2008/layout/PictureStrips"/>
    <dgm:cxn modelId="{4C73B87D-69CD-4185-8D91-F52756C9D0E6}" type="presParOf" srcId="{AB2EEF09-1A4F-4EC0-B8BA-6434868A4AB5}" destId="{5EA8C573-054C-468C-A0DB-4915969E13AE}" srcOrd="7" destOrd="0" presId="urn:microsoft.com/office/officeart/2008/layout/PictureStrips"/>
    <dgm:cxn modelId="{932359F6-291E-4D65-B98D-4FECD259A69B}" type="presParOf" srcId="{AB2EEF09-1A4F-4EC0-B8BA-6434868A4AB5}" destId="{A1B63552-7074-41BA-83E9-516235D08742}" srcOrd="8" destOrd="0" presId="urn:microsoft.com/office/officeart/2008/layout/PictureStrips"/>
    <dgm:cxn modelId="{BDB704A7-98BE-4275-AF39-6CEECE2A4906}" type="presParOf" srcId="{A1B63552-7074-41BA-83E9-516235D08742}" destId="{03C45ABF-B416-4F10-A7A7-43E087074CA9}" srcOrd="0" destOrd="0" presId="urn:microsoft.com/office/officeart/2008/layout/PictureStrips"/>
    <dgm:cxn modelId="{0074F80C-7173-4124-A31B-69E2A3E86271}" type="presParOf" srcId="{A1B63552-7074-41BA-83E9-516235D08742}" destId="{E3099255-446A-427B-82D1-2A8826AC285E}" srcOrd="1" destOrd="0" presId="urn:microsoft.com/office/officeart/2008/layout/PictureStrips"/>
    <dgm:cxn modelId="{015196F8-165C-47D5-8471-CD9612C9D9D2}" type="presParOf" srcId="{AB2EEF09-1A4F-4EC0-B8BA-6434868A4AB5}" destId="{EBABAF85-BD84-4DD8-B286-182B19602BBA}" srcOrd="9" destOrd="0" presId="urn:microsoft.com/office/officeart/2008/layout/PictureStrips"/>
    <dgm:cxn modelId="{16E5E50F-40F8-4B95-93D2-9F045589C279}" type="presParOf" srcId="{AB2EEF09-1A4F-4EC0-B8BA-6434868A4AB5}" destId="{40147313-EAB9-4B3D-AFFB-696E6D55EF14}" srcOrd="10" destOrd="0" presId="urn:microsoft.com/office/officeart/2008/layout/PictureStrips"/>
    <dgm:cxn modelId="{AD1D389C-293E-4A1A-A112-3A168BAC7D51}" type="presParOf" srcId="{40147313-EAB9-4B3D-AFFB-696E6D55EF14}" destId="{9365D90F-36F5-49CA-98F4-F460838AB41C}" srcOrd="0" destOrd="0" presId="urn:microsoft.com/office/officeart/2008/layout/PictureStrips"/>
    <dgm:cxn modelId="{1342C734-EE2F-4A45-85F1-3B2FA3CDDDE0}" type="presParOf" srcId="{40147313-EAB9-4B3D-AFFB-696E6D55EF14}" destId="{52C6C7D7-413D-4199-B5FB-BECAE8E5F93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4DDA8-70F0-493B-8BA0-9F9279EE1BF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F52BB9E-5285-4D24-82A0-A430DA6045AC}">
      <dgm:prSet phldrT="[Text]"/>
      <dgm:spPr/>
      <dgm:t>
        <a:bodyPr/>
        <a:lstStyle/>
        <a:p>
          <a:r>
            <a:rPr lang="cs-CZ" dirty="0"/>
            <a:t>Diferenciační schopnost</a:t>
          </a:r>
        </a:p>
      </dgm:t>
    </dgm:pt>
    <dgm:pt modelId="{1B8F1E35-7D2E-49F3-AD3B-66BCCA8C88E2}" type="parTrans" cxnId="{35E2CB6E-69F0-4034-A584-6315A10B9C11}">
      <dgm:prSet/>
      <dgm:spPr/>
      <dgm:t>
        <a:bodyPr/>
        <a:lstStyle/>
        <a:p>
          <a:endParaRPr lang="cs-CZ"/>
        </a:p>
      </dgm:t>
    </dgm:pt>
    <dgm:pt modelId="{DBEA09B9-75A3-4DAD-8B48-BAD28BCC8F9A}" type="sibTrans" cxnId="{35E2CB6E-69F0-4034-A584-6315A10B9C11}">
      <dgm:prSet/>
      <dgm:spPr/>
      <dgm:t>
        <a:bodyPr/>
        <a:lstStyle/>
        <a:p>
          <a:endParaRPr lang="cs-CZ"/>
        </a:p>
      </dgm:t>
    </dgm:pt>
    <dgm:pt modelId="{2DC859AE-DAC9-425A-951A-15426FD1F9AA}">
      <dgm:prSet phldrT="[Text]"/>
      <dgm:spPr/>
      <dgm:t>
        <a:bodyPr/>
        <a:lstStyle/>
        <a:p>
          <a:r>
            <a:rPr lang="cs-CZ" dirty="0"/>
            <a:t>Orientační schopnost</a:t>
          </a:r>
        </a:p>
      </dgm:t>
    </dgm:pt>
    <dgm:pt modelId="{9C971937-3F11-4EB9-9558-BD266C99BA3D}" type="parTrans" cxnId="{90E28BD2-FCD0-443C-BB86-8AC7F5047CD4}">
      <dgm:prSet/>
      <dgm:spPr/>
      <dgm:t>
        <a:bodyPr/>
        <a:lstStyle/>
        <a:p>
          <a:endParaRPr lang="cs-CZ"/>
        </a:p>
      </dgm:t>
    </dgm:pt>
    <dgm:pt modelId="{764C9AB3-37C6-4324-A566-45610FCCF64E}" type="sibTrans" cxnId="{90E28BD2-FCD0-443C-BB86-8AC7F5047CD4}">
      <dgm:prSet/>
      <dgm:spPr/>
      <dgm:t>
        <a:bodyPr/>
        <a:lstStyle/>
        <a:p>
          <a:endParaRPr lang="cs-CZ"/>
        </a:p>
      </dgm:t>
    </dgm:pt>
    <dgm:pt modelId="{C8945CC3-B6D2-4D06-8CB7-4D43F3BBA013}">
      <dgm:prSet phldrT="[Text]"/>
      <dgm:spPr/>
      <dgm:t>
        <a:bodyPr/>
        <a:lstStyle/>
        <a:p>
          <a:r>
            <a:rPr lang="cs-CZ" dirty="0"/>
            <a:t>Rozlišení pohybu a pohybu jednotlivých částí těla</a:t>
          </a:r>
        </a:p>
      </dgm:t>
    </dgm:pt>
    <dgm:pt modelId="{25CED50F-F08C-417E-B847-2E43EE3F4F07}" type="parTrans" cxnId="{ABFAC67B-DFFA-4F96-89CD-23A04A168F8C}">
      <dgm:prSet/>
      <dgm:spPr/>
      <dgm:t>
        <a:bodyPr/>
        <a:lstStyle/>
        <a:p>
          <a:endParaRPr lang="cs-CZ"/>
        </a:p>
      </dgm:t>
    </dgm:pt>
    <dgm:pt modelId="{714A93E0-0AA4-40B9-AA37-6E0483FD0906}" type="sibTrans" cxnId="{ABFAC67B-DFFA-4F96-89CD-23A04A168F8C}">
      <dgm:prSet/>
      <dgm:spPr/>
      <dgm:t>
        <a:bodyPr/>
        <a:lstStyle/>
        <a:p>
          <a:endParaRPr lang="cs-CZ"/>
        </a:p>
      </dgm:t>
    </dgm:pt>
    <dgm:pt modelId="{BC08A853-38E4-4842-AF5E-69778AEE12C4}">
      <dgm:prSet phldrT="[Text]"/>
      <dgm:spPr/>
      <dgm:t>
        <a:bodyPr/>
        <a:lstStyle/>
        <a:p>
          <a:r>
            <a:rPr lang="cs-CZ" dirty="0"/>
            <a:t>Reakční schopnost</a:t>
          </a:r>
        </a:p>
      </dgm:t>
    </dgm:pt>
    <dgm:pt modelId="{09A71193-5506-41E4-A415-FB017A7B7C46}" type="parTrans" cxnId="{7FBD665B-4883-484E-BB5C-9B66E0575028}">
      <dgm:prSet/>
      <dgm:spPr/>
      <dgm:t>
        <a:bodyPr/>
        <a:lstStyle/>
        <a:p>
          <a:endParaRPr lang="cs-CZ"/>
        </a:p>
      </dgm:t>
    </dgm:pt>
    <dgm:pt modelId="{EE535E07-7A38-421D-9BC6-F24C638A70D9}" type="sibTrans" cxnId="{7FBD665B-4883-484E-BB5C-9B66E0575028}">
      <dgm:prSet/>
      <dgm:spPr/>
      <dgm:t>
        <a:bodyPr/>
        <a:lstStyle/>
        <a:p>
          <a:endParaRPr lang="cs-CZ"/>
        </a:p>
      </dgm:t>
    </dgm:pt>
    <dgm:pt modelId="{D0CCEF5C-B463-451C-B83C-0CE0BBF77BB0}">
      <dgm:prSet phldrT="[Text]"/>
      <dgm:spPr/>
      <dgm:t>
        <a:bodyPr/>
        <a:lstStyle/>
        <a:p>
          <a:r>
            <a:rPr lang="cs-CZ" dirty="0"/>
            <a:t>Schopnost přizpůsobování</a:t>
          </a:r>
        </a:p>
      </dgm:t>
    </dgm:pt>
    <dgm:pt modelId="{7C567BDF-8C78-4860-BDB4-6FCA4313499B}" type="parTrans" cxnId="{62EB6705-6C41-40EF-ABC7-DB5144F614BA}">
      <dgm:prSet/>
      <dgm:spPr/>
      <dgm:t>
        <a:bodyPr/>
        <a:lstStyle/>
        <a:p>
          <a:endParaRPr lang="cs-CZ"/>
        </a:p>
      </dgm:t>
    </dgm:pt>
    <dgm:pt modelId="{28CADCAC-6739-4BB0-9EB8-C0760F62457F}" type="sibTrans" cxnId="{62EB6705-6C41-40EF-ABC7-DB5144F614BA}">
      <dgm:prSet/>
      <dgm:spPr/>
      <dgm:t>
        <a:bodyPr/>
        <a:lstStyle/>
        <a:p>
          <a:endParaRPr lang="cs-CZ"/>
        </a:p>
      </dgm:t>
    </dgm:pt>
    <dgm:pt modelId="{404315F3-99D9-495A-8E02-D5DAE2032D2E}">
      <dgm:prSet phldrT="[Text]"/>
      <dgm:spPr/>
      <dgm:t>
        <a:bodyPr/>
        <a:lstStyle/>
        <a:p>
          <a:r>
            <a:rPr lang="cs-CZ" dirty="0"/>
            <a:t>Schopnost rovnováhy</a:t>
          </a:r>
        </a:p>
      </dgm:t>
    </dgm:pt>
    <dgm:pt modelId="{95DA47A3-4BB2-4102-BC6A-43FC0BCE200D}" type="parTrans" cxnId="{84DE2F9A-0A2F-443B-BA1B-599BCDE88BDD}">
      <dgm:prSet/>
      <dgm:spPr/>
      <dgm:t>
        <a:bodyPr/>
        <a:lstStyle/>
        <a:p>
          <a:endParaRPr lang="cs-CZ"/>
        </a:p>
      </dgm:t>
    </dgm:pt>
    <dgm:pt modelId="{39D6ABB9-9CC0-4FBB-91DC-B9C304A28E91}" type="sibTrans" cxnId="{84DE2F9A-0A2F-443B-BA1B-599BCDE88BDD}">
      <dgm:prSet/>
      <dgm:spPr/>
      <dgm:t>
        <a:bodyPr/>
        <a:lstStyle/>
        <a:p>
          <a:endParaRPr lang="cs-CZ"/>
        </a:p>
      </dgm:t>
    </dgm:pt>
    <dgm:pt modelId="{8BFFBCB3-4AAA-4669-98D8-E8EEDAF5586E}">
      <dgm:prSet phldrT="[Text]"/>
      <dgm:spPr/>
      <dgm:t>
        <a:bodyPr/>
        <a:lstStyle/>
        <a:p>
          <a:r>
            <a:rPr lang="cs-CZ" dirty="0"/>
            <a:t>Učenlivost – </a:t>
          </a:r>
          <a:r>
            <a:rPr lang="cs-CZ" dirty="0" err="1"/>
            <a:t>docilita</a:t>
          </a:r>
          <a:endParaRPr lang="cs-CZ" dirty="0"/>
        </a:p>
      </dgm:t>
    </dgm:pt>
    <dgm:pt modelId="{EB0771EC-14A5-4F26-875D-E71BD278219E}" type="parTrans" cxnId="{2DE884D5-D6DD-4130-BA92-E4699FC6FE35}">
      <dgm:prSet/>
      <dgm:spPr/>
      <dgm:t>
        <a:bodyPr/>
        <a:lstStyle/>
        <a:p>
          <a:endParaRPr lang="cs-CZ"/>
        </a:p>
      </dgm:t>
    </dgm:pt>
    <dgm:pt modelId="{0AFBABD1-008C-4EE2-9C85-20F4AC1168CB}" type="sibTrans" cxnId="{2DE884D5-D6DD-4130-BA92-E4699FC6FE35}">
      <dgm:prSet/>
      <dgm:spPr/>
      <dgm:t>
        <a:bodyPr/>
        <a:lstStyle/>
        <a:p>
          <a:endParaRPr lang="cs-CZ"/>
        </a:p>
      </dgm:t>
    </dgm:pt>
    <dgm:pt modelId="{1482FFFB-756E-43F5-9418-3C4400580DD5}">
      <dgm:prSet phldrT="[Text]"/>
      <dgm:spPr/>
      <dgm:t>
        <a:bodyPr/>
        <a:lstStyle/>
        <a:p>
          <a:r>
            <a:rPr lang="cs-CZ"/>
            <a:t>Schopnost </a:t>
          </a:r>
          <a:r>
            <a:rPr lang="cs-CZ" dirty="0"/>
            <a:t>rytmická</a:t>
          </a:r>
        </a:p>
      </dgm:t>
    </dgm:pt>
    <dgm:pt modelId="{BAC056AF-9BF6-4966-A7E1-DB462FEDA2CA}" type="parTrans" cxnId="{D895E227-5DDB-414B-AA44-44729ED7BAB0}">
      <dgm:prSet/>
      <dgm:spPr/>
      <dgm:t>
        <a:bodyPr/>
        <a:lstStyle/>
        <a:p>
          <a:endParaRPr lang="cs-CZ"/>
        </a:p>
      </dgm:t>
    </dgm:pt>
    <dgm:pt modelId="{829E0DA8-F0E5-47F8-B478-2D7F0576B973}" type="sibTrans" cxnId="{D895E227-5DDB-414B-AA44-44729ED7BAB0}">
      <dgm:prSet/>
      <dgm:spPr/>
      <dgm:t>
        <a:bodyPr/>
        <a:lstStyle/>
        <a:p>
          <a:endParaRPr lang="cs-CZ"/>
        </a:p>
      </dgm:t>
    </dgm:pt>
    <dgm:pt modelId="{77AA5F2A-0F13-404A-AB6E-B50D07688276}" type="pres">
      <dgm:prSet presAssocID="{1514DDA8-70F0-493B-8BA0-9F9279EE1BF2}" presName="diagram" presStyleCnt="0">
        <dgm:presLayoutVars>
          <dgm:dir/>
          <dgm:resizeHandles val="exact"/>
        </dgm:presLayoutVars>
      </dgm:prSet>
      <dgm:spPr/>
    </dgm:pt>
    <dgm:pt modelId="{314B6B55-EAA7-4991-B37F-F94D86C19412}" type="pres">
      <dgm:prSet presAssocID="{AF52BB9E-5285-4D24-82A0-A430DA6045AC}" presName="node" presStyleLbl="node1" presStyleIdx="0" presStyleCnt="8">
        <dgm:presLayoutVars>
          <dgm:bulletEnabled val="1"/>
        </dgm:presLayoutVars>
      </dgm:prSet>
      <dgm:spPr/>
    </dgm:pt>
    <dgm:pt modelId="{E7DB8331-B06F-43D4-B46C-B66CFBC29020}" type="pres">
      <dgm:prSet presAssocID="{DBEA09B9-75A3-4DAD-8B48-BAD28BCC8F9A}" presName="sibTrans" presStyleCnt="0"/>
      <dgm:spPr/>
    </dgm:pt>
    <dgm:pt modelId="{680F537A-46F7-4B93-90A1-EFB4CF91D1E4}" type="pres">
      <dgm:prSet presAssocID="{2DC859AE-DAC9-425A-951A-15426FD1F9AA}" presName="node" presStyleLbl="node1" presStyleIdx="1" presStyleCnt="8">
        <dgm:presLayoutVars>
          <dgm:bulletEnabled val="1"/>
        </dgm:presLayoutVars>
      </dgm:prSet>
      <dgm:spPr/>
    </dgm:pt>
    <dgm:pt modelId="{9476D38D-405A-4190-A9AC-93F2498EE9CB}" type="pres">
      <dgm:prSet presAssocID="{764C9AB3-37C6-4324-A566-45610FCCF64E}" presName="sibTrans" presStyleCnt="0"/>
      <dgm:spPr/>
    </dgm:pt>
    <dgm:pt modelId="{FBB63E8E-B8E7-4A4E-8481-DC1896CE4FDD}" type="pres">
      <dgm:prSet presAssocID="{C8945CC3-B6D2-4D06-8CB7-4D43F3BBA013}" presName="node" presStyleLbl="node1" presStyleIdx="2" presStyleCnt="8">
        <dgm:presLayoutVars>
          <dgm:bulletEnabled val="1"/>
        </dgm:presLayoutVars>
      </dgm:prSet>
      <dgm:spPr/>
    </dgm:pt>
    <dgm:pt modelId="{53702B35-25B4-48CC-AA38-097C974D7F75}" type="pres">
      <dgm:prSet presAssocID="{714A93E0-0AA4-40B9-AA37-6E0483FD0906}" presName="sibTrans" presStyleCnt="0"/>
      <dgm:spPr/>
    </dgm:pt>
    <dgm:pt modelId="{3BAB8AA4-4B1F-4E56-A557-75B443B7DD63}" type="pres">
      <dgm:prSet presAssocID="{BC08A853-38E4-4842-AF5E-69778AEE12C4}" presName="node" presStyleLbl="node1" presStyleIdx="3" presStyleCnt="8">
        <dgm:presLayoutVars>
          <dgm:bulletEnabled val="1"/>
        </dgm:presLayoutVars>
      </dgm:prSet>
      <dgm:spPr/>
    </dgm:pt>
    <dgm:pt modelId="{DE025DD9-2AEB-4690-99F2-D871F40F1820}" type="pres">
      <dgm:prSet presAssocID="{EE535E07-7A38-421D-9BC6-F24C638A70D9}" presName="sibTrans" presStyleCnt="0"/>
      <dgm:spPr/>
    </dgm:pt>
    <dgm:pt modelId="{9DF56A2D-7407-4AD8-A182-4226AD748212}" type="pres">
      <dgm:prSet presAssocID="{D0CCEF5C-B463-451C-B83C-0CE0BBF77BB0}" presName="node" presStyleLbl="node1" presStyleIdx="4" presStyleCnt="8">
        <dgm:presLayoutVars>
          <dgm:bulletEnabled val="1"/>
        </dgm:presLayoutVars>
      </dgm:prSet>
      <dgm:spPr/>
    </dgm:pt>
    <dgm:pt modelId="{A4E47911-D488-4EF6-A5A3-49ADC01D42A1}" type="pres">
      <dgm:prSet presAssocID="{28CADCAC-6739-4BB0-9EB8-C0760F62457F}" presName="sibTrans" presStyleCnt="0"/>
      <dgm:spPr/>
    </dgm:pt>
    <dgm:pt modelId="{6036E22B-D5BC-46CE-9F63-6C726CBF14E3}" type="pres">
      <dgm:prSet presAssocID="{404315F3-99D9-495A-8E02-D5DAE2032D2E}" presName="node" presStyleLbl="node1" presStyleIdx="5" presStyleCnt="8">
        <dgm:presLayoutVars>
          <dgm:bulletEnabled val="1"/>
        </dgm:presLayoutVars>
      </dgm:prSet>
      <dgm:spPr/>
    </dgm:pt>
    <dgm:pt modelId="{D20220FD-8E8C-418A-8896-A06E2A047DDE}" type="pres">
      <dgm:prSet presAssocID="{39D6ABB9-9CC0-4FBB-91DC-B9C304A28E91}" presName="sibTrans" presStyleCnt="0"/>
      <dgm:spPr/>
    </dgm:pt>
    <dgm:pt modelId="{1F210C14-47E1-4B04-8798-96B1F1853F44}" type="pres">
      <dgm:prSet presAssocID="{1482FFFB-756E-43F5-9418-3C4400580DD5}" presName="node" presStyleLbl="node1" presStyleIdx="6" presStyleCnt="8">
        <dgm:presLayoutVars>
          <dgm:bulletEnabled val="1"/>
        </dgm:presLayoutVars>
      </dgm:prSet>
      <dgm:spPr/>
    </dgm:pt>
    <dgm:pt modelId="{7BB83561-86FD-4BEB-BEF2-A1A0687FD9AB}" type="pres">
      <dgm:prSet presAssocID="{829E0DA8-F0E5-47F8-B478-2D7F0576B973}" presName="sibTrans" presStyleCnt="0"/>
      <dgm:spPr/>
    </dgm:pt>
    <dgm:pt modelId="{E494751C-72AF-477A-96E5-B4F59D00116F}" type="pres">
      <dgm:prSet presAssocID="{8BFFBCB3-4AAA-4669-98D8-E8EEDAF5586E}" presName="node" presStyleLbl="node1" presStyleIdx="7" presStyleCnt="8">
        <dgm:presLayoutVars>
          <dgm:bulletEnabled val="1"/>
        </dgm:presLayoutVars>
      </dgm:prSet>
      <dgm:spPr/>
    </dgm:pt>
  </dgm:ptLst>
  <dgm:cxnLst>
    <dgm:cxn modelId="{5F5963AD-5D8E-408A-BA69-AA0B86FB6A74}" type="presOf" srcId="{1514DDA8-70F0-493B-8BA0-9F9279EE1BF2}" destId="{77AA5F2A-0F13-404A-AB6E-B50D07688276}" srcOrd="0" destOrd="0" presId="urn:microsoft.com/office/officeart/2005/8/layout/default#2"/>
    <dgm:cxn modelId="{2DE884D5-D6DD-4130-BA92-E4699FC6FE35}" srcId="{1514DDA8-70F0-493B-8BA0-9F9279EE1BF2}" destId="{8BFFBCB3-4AAA-4669-98D8-E8EEDAF5586E}" srcOrd="7" destOrd="0" parTransId="{EB0771EC-14A5-4F26-875D-E71BD278219E}" sibTransId="{0AFBABD1-008C-4EE2-9C85-20F4AC1168CB}"/>
    <dgm:cxn modelId="{40CDC3D5-4D1C-4087-B363-2016C9A67A3E}" type="presOf" srcId="{C8945CC3-B6D2-4D06-8CB7-4D43F3BBA013}" destId="{FBB63E8E-B8E7-4A4E-8481-DC1896CE4FDD}" srcOrd="0" destOrd="0" presId="urn:microsoft.com/office/officeart/2005/8/layout/default#2"/>
    <dgm:cxn modelId="{D895E227-5DDB-414B-AA44-44729ED7BAB0}" srcId="{1514DDA8-70F0-493B-8BA0-9F9279EE1BF2}" destId="{1482FFFB-756E-43F5-9418-3C4400580DD5}" srcOrd="6" destOrd="0" parTransId="{BAC056AF-9BF6-4966-A7E1-DB462FEDA2CA}" sibTransId="{829E0DA8-F0E5-47F8-B478-2D7F0576B973}"/>
    <dgm:cxn modelId="{88F03517-D8BD-4A5A-B2AF-7304AA3E2B2E}" type="presOf" srcId="{1482FFFB-756E-43F5-9418-3C4400580DD5}" destId="{1F210C14-47E1-4B04-8798-96B1F1853F44}" srcOrd="0" destOrd="0" presId="urn:microsoft.com/office/officeart/2005/8/layout/default#2"/>
    <dgm:cxn modelId="{ABFAC67B-DFFA-4F96-89CD-23A04A168F8C}" srcId="{1514DDA8-70F0-493B-8BA0-9F9279EE1BF2}" destId="{C8945CC3-B6D2-4D06-8CB7-4D43F3BBA013}" srcOrd="2" destOrd="0" parTransId="{25CED50F-F08C-417E-B847-2E43EE3F4F07}" sibTransId="{714A93E0-0AA4-40B9-AA37-6E0483FD0906}"/>
    <dgm:cxn modelId="{A0C1C4B4-7256-48DA-8348-F8F258949107}" type="presOf" srcId="{404315F3-99D9-495A-8E02-D5DAE2032D2E}" destId="{6036E22B-D5BC-46CE-9F63-6C726CBF14E3}" srcOrd="0" destOrd="0" presId="urn:microsoft.com/office/officeart/2005/8/layout/default#2"/>
    <dgm:cxn modelId="{35E2CB6E-69F0-4034-A584-6315A10B9C11}" srcId="{1514DDA8-70F0-493B-8BA0-9F9279EE1BF2}" destId="{AF52BB9E-5285-4D24-82A0-A430DA6045AC}" srcOrd="0" destOrd="0" parTransId="{1B8F1E35-7D2E-49F3-AD3B-66BCCA8C88E2}" sibTransId="{DBEA09B9-75A3-4DAD-8B48-BAD28BCC8F9A}"/>
    <dgm:cxn modelId="{7FBD665B-4883-484E-BB5C-9B66E0575028}" srcId="{1514DDA8-70F0-493B-8BA0-9F9279EE1BF2}" destId="{BC08A853-38E4-4842-AF5E-69778AEE12C4}" srcOrd="3" destOrd="0" parTransId="{09A71193-5506-41E4-A415-FB017A7B7C46}" sibTransId="{EE535E07-7A38-421D-9BC6-F24C638A70D9}"/>
    <dgm:cxn modelId="{DEA43326-EB75-49C1-BF99-418357E65EA9}" type="presOf" srcId="{D0CCEF5C-B463-451C-B83C-0CE0BBF77BB0}" destId="{9DF56A2D-7407-4AD8-A182-4226AD748212}" srcOrd="0" destOrd="0" presId="urn:microsoft.com/office/officeart/2005/8/layout/default#2"/>
    <dgm:cxn modelId="{84DE2F9A-0A2F-443B-BA1B-599BCDE88BDD}" srcId="{1514DDA8-70F0-493B-8BA0-9F9279EE1BF2}" destId="{404315F3-99D9-495A-8E02-D5DAE2032D2E}" srcOrd="5" destOrd="0" parTransId="{95DA47A3-4BB2-4102-BC6A-43FC0BCE200D}" sibTransId="{39D6ABB9-9CC0-4FBB-91DC-B9C304A28E91}"/>
    <dgm:cxn modelId="{41B4B538-41B8-4371-B910-745820D9E788}" type="presOf" srcId="{8BFFBCB3-4AAA-4669-98D8-E8EEDAF5586E}" destId="{E494751C-72AF-477A-96E5-B4F59D00116F}" srcOrd="0" destOrd="0" presId="urn:microsoft.com/office/officeart/2005/8/layout/default#2"/>
    <dgm:cxn modelId="{82B22930-D5A7-4903-BA96-A24D0C6018E4}" type="presOf" srcId="{2DC859AE-DAC9-425A-951A-15426FD1F9AA}" destId="{680F537A-46F7-4B93-90A1-EFB4CF91D1E4}" srcOrd="0" destOrd="0" presId="urn:microsoft.com/office/officeart/2005/8/layout/default#2"/>
    <dgm:cxn modelId="{90E28BD2-FCD0-443C-BB86-8AC7F5047CD4}" srcId="{1514DDA8-70F0-493B-8BA0-9F9279EE1BF2}" destId="{2DC859AE-DAC9-425A-951A-15426FD1F9AA}" srcOrd="1" destOrd="0" parTransId="{9C971937-3F11-4EB9-9558-BD266C99BA3D}" sibTransId="{764C9AB3-37C6-4324-A566-45610FCCF64E}"/>
    <dgm:cxn modelId="{1A002768-F50E-4DC7-BEBF-492C2570A370}" type="presOf" srcId="{AF52BB9E-5285-4D24-82A0-A430DA6045AC}" destId="{314B6B55-EAA7-4991-B37F-F94D86C19412}" srcOrd="0" destOrd="0" presId="urn:microsoft.com/office/officeart/2005/8/layout/default#2"/>
    <dgm:cxn modelId="{779C9DFD-5C3C-4192-BA85-0D61FD9B66B7}" type="presOf" srcId="{BC08A853-38E4-4842-AF5E-69778AEE12C4}" destId="{3BAB8AA4-4B1F-4E56-A557-75B443B7DD63}" srcOrd="0" destOrd="0" presId="urn:microsoft.com/office/officeart/2005/8/layout/default#2"/>
    <dgm:cxn modelId="{62EB6705-6C41-40EF-ABC7-DB5144F614BA}" srcId="{1514DDA8-70F0-493B-8BA0-9F9279EE1BF2}" destId="{D0CCEF5C-B463-451C-B83C-0CE0BBF77BB0}" srcOrd="4" destOrd="0" parTransId="{7C567BDF-8C78-4860-BDB4-6FCA4313499B}" sibTransId="{28CADCAC-6739-4BB0-9EB8-C0760F62457F}"/>
    <dgm:cxn modelId="{A0A39DEA-B359-4671-87D9-720DF0B77F27}" type="presParOf" srcId="{77AA5F2A-0F13-404A-AB6E-B50D07688276}" destId="{314B6B55-EAA7-4991-B37F-F94D86C19412}" srcOrd="0" destOrd="0" presId="urn:microsoft.com/office/officeart/2005/8/layout/default#2"/>
    <dgm:cxn modelId="{13EBACBA-38AF-435A-B29F-BBEFD0ACBC7C}" type="presParOf" srcId="{77AA5F2A-0F13-404A-AB6E-B50D07688276}" destId="{E7DB8331-B06F-43D4-B46C-B66CFBC29020}" srcOrd="1" destOrd="0" presId="urn:microsoft.com/office/officeart/2005/8/layout/default#2"/>
    <dgm:cxn modelId="{7BBBC4AD-988B-42BB-ABD6-921DF062D3FB}" type="presParOf" srcId="{77AA5F2A-0F13-404A-AB6E-B50D07688276}" destId="{680F537A-46F7-4B93-90A1-EFB4CF91D1E4}" srcOrd="2" destOrd="0" presId="urn:microsoft.com/office/officeart/2005/8/layout/default#2"/>
    <dgm:cxn modelId="{7F1D933D-FB7F-4AAA-8515-D87C6C90E3B3}" type="presParOf" srcId="{77AA5F2A-0F13-404A-AB6E-B50D07688276}" destId="{9476D38D-405A-4190-A9AC-93F2498EE9CB}" srcOrd="3" destOrd="0" presId="urn:microsoft.com/office/officeart/2005/8/layout/default#2"/>
    <dgm:cxn modelId="{09CCE5E5-23C3-4219-A29A-A31A0BE67C9C}" type="presParOf" srcId="{77AA5F2A-0F13-404A-AB6E-B50D07688276}" destId="{FBB63E8E-B8E7-4A4E-8481-DC1896CE4FDD}" srcOrd="4" destOrd="0" presId="urn:microsoft.com/office/officeart/2005/8/layout/default#2"/>
    <dgm:cxn modelId="{0ADBAD1C-F8CF-4F7E-87F8-4F021673C21C}" type="presParOf" srcId="{77AA5F2A-0F13-404A-AB6E-B50D07688276}" destId="{53702B35-25B4-48CC-AA38-097C974D7F75}" srcOrd="5" destOrd="0" presId="urn:microsoft.com/office/officeart/2005/8/layout/default#2"/>
    <dgm:cxn modelId="{3C0C806F-5AE8-41CE-BDA4-9B08E810BE2C}" type="presParOf" srcId="{77AA5F2A-0F13-404A-AB6E-B50D07688276}" destId="{3BAB8AA4-4B1F-4E56-A557-75B443B7DD63}" srcOrd="6" destOrd="0" presId="urn:microsoft.com/office/officeart/2005/8/layout/default#2"/>
    <dgm:cxn modelId="{8BE93F1B-A63F-4CB0-BAD0-D429017466F7}" type="presParOf" srcId="{77AA5F2A-0F13-404A-AB6E-B50D07688276}" destId="{DE025DD9-2AEB-4690-99F2-D871F40F1820}" srcOrd="7" destOrd="0" presId="urn:microsoft.com/office/officeart/2005/8/layout/default#2"/>
    <dgm:cxn modelId="{7AD23C82-DE71-439B-A567-9D366910A858}" type="presParOf" srcId="{77AA5F2A-0F13-404A-AB6E-B50D07688276}" destId="{9DF56A2D-7407-4AD8-A182-4226AD748212}" srcOrd="8" destOrd="0" presId="urn:microsoft.com/office/officeart/2005/8/layout/default#2"/>
    <dgm:cxn modelId="{C4A5723D-8105-4672-AB75-BA4014DFF43E}" type="presParOf" srcId="{77AA5F2A-0F13-404A-AB6E-B50D07688276}" destId="{A4E47911-D488-4EF6-A5A3-49ADC01D42A1}" srcOrd="9" destOrd="0" presId="urn:microsoft.com/office/officeart/2005/8/layout/default#2"/>
    <dgm:cxn modelId="{61601A9C-7ADF-4BA7-8DFC-B839F0869051}" type="presParOf" srcId="{77AA5F2A-0F13-404A-AB6E-B50D07688276}" destId="{6036E22B-D5BC-46CE-9F63-6C726CBF14E3}" srcOrd="10" destOrd="0" presId="urn:microsoft.com/office/officeart/2005/8/layout/default#2"/>
    <dgm:cxn modelId="{563B3B1E-243D-4BD8-9B4A-08BE24A8BED6}" type="presParOf" srcId="{77AA5F2A-0F13-404A-AB6E-B50D07688276}" destId="{D20220FD-8E8C-418A-8896-A06E2A047DDE}" srcOrd="11" destOrd="0" presId="urn:microsoft.com/office/officeart/2005/8/layout/default#2"/>
    <dgm:cxn modelId="{4B9F9505-8D73-42FF-AEB5-22A84367EBA5}" type="presParOf" srcId="{77AA5F2A-0F13-404A-AB6E-B50D07688276}" destId="{1F210C14-47E1-4B04-8798-96B1F1853F44}" srcOrd="12" destOrd="0" presId="urn:microsoft.com/office/officeart/2005/8/layout/default#2"/>
    <dgm:cxn modelId="{DBE1715F-A521-4221-B1CF-324F8A097FBB}" type="presParOf" srcId="{77AA5F2A-0F13-404A-AB6E-B50D07688276}" destId="{7BB83561-86FD-4BEB-BEF2-A1A0687FD9AB}" srcOrd="13" destOrd="0" presId="urn:microsoft.com/office/officeart/2005/8/layout/default#2"/>
    <dgm:cxn modelId="{FDC278D8-C804-4405-98FF-E83F1B30C692}" type="presParOf" srcId="{77AA5F2A-0F13-404A-AB6E-B50D07688276}" destId="{E494751C-72AF-477A-96E5-B4F59D00116F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941CD-0987-4024-89FF-FD4E3C64C5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648803-8515-43EB-8DE0-827ADFD4FB3C}">
      <dgm:prSet phldrT="[Text]"/>
      <dgm:spPr/>
      <dgm:t>
        <a:bodyPr/>
        <a:lstStyle/>
        <a:p>
          <a:r>
            <a:rPr lang="cs-CZ" dirty="0"/>
            <a:t>Laboratorní přístrojové testy</a:t>
          </a:r>
        </a:p>
      </dgm:t>
    </dgm:pt>
    <dgm:pt modelId="{5467C4BD-CCF9-43FF-B85E-B10624F2EE0C}" type="parTrans" cxnId="{0B454ED8-E01D-4AB8-8F52-DC1822303B32}">
      <dgm:prSet/>
      <dgm:spPr/>
      <dgm:t>
        <a:bodyPr/>
        <a:lstStyle/>
        <a:p>
          <a:endParaRPr lang="cs-CZ"/>
        </a:p>
      </dgm:t>
    </dgm:pt>
    <dgm:pt modelId="{90AF0852-5A3A-4323-91E2-79ACFE4B85D2}" type="sibTrans" cxnId="{0B454ED8-E01D-4AB8-8F52-DC1822303B32}">
      <dgm:prSet/>
      <dgm:spPr/>
      <dgm:t>
        <a:bodyPr/>
        <a:lstStyle/>
        <a:p>
          <a:endParaRPr lang="cs-CZ"/>
        </a:p>
      </dgm:t>
    </dgm:pt>
    <dgm:pt modelId="{2728583C-D30D-43EA-BD8B-00A7973F3885}">
      <dgm:prSet phldrT="[Text]"/>
      <dgm:spPr/>
      <dgm:t>
        <a:bodyPr/>
        <a:lstStyle/>
        <a:p>
          <a:r>
            <a:rPr lang="cs-CZ" dirty="0"/>
            <a:t>Reaktometr, stabilometr, stereometr, goniometr, rytmometr</a:t>
          </a:r>
        </a:p>
      </dgm:t>
    </dgm:pt>
    <dgm:pt modelId="{FE7DE67D-0BA3-4012-A4E4-F34CF888E34E}" type="parTrans" cxnId="{A4942573-B426-4653-9911-A861AE9452B6}">
      <dgm:prSet/>
      <dgm:spPr/>
      <dgm:t>
        <a:bodyPr/>
        <a:lstStyle/>
        <a:p>
          <a:endParaRPr lang="cs-CZ"/>
        </a:p>
      </dgm:t>
    </dgm:pt>
    <dgm:pt modelId="{20A88CED-1E32-4155-889A-D75775AE1C37}" type="sibTrans" cxnId="{A4942573-B426-4653-9911-A861AE9452B6}">
      <dgm:prSet/>
      <dgm:spPr/>
      <dgm:t>
        <a:bodyPr/>
        <a:lstStyle/>
        <a:p>
          <a:endParaRPr lang="cs-CZ"/>
        </a:p>
      </dgm:t>
    </dgm:pt>
    <dgm:pt modelId="{ADA0B234-60FE-44B5-BF1F-40EF354CCE3D}">
      <dgm:prSet phldrT="[Text]"/>
      <dgm:spPr/>
      <dgm:t>
        <a:bodyPr/>
        <a:lstStyle/>
        <a:p>
          <a:r>
            <a:rPr lang="cs-CZ" dirty="0"/>
            <a:t>Terénní motorické testy</a:t>
          </a:r>
        </a:p>
      </dgm:t>
    </dgm:pt>
    <dgm:pt modelId="{B340C152-3646-4986-8A0F-D7E7456684FC}" type="parTrans" cxnId="{0EF8579D-2E0B-4245-8664-738403933A18}">
      <dgm:prSet/>
      <dgm:spPr/>
      <dgm:t>
        <a:bodyPr/>
        <a:lstStyle/>
        <a:p>
          <a:endParaRPr lang="cs-CZ"/>
        </a:p>
      </dgm:t>
    </dgm:pt>
    <dgm:pt modelId="{4BF92F39-774F-4F7F-B6E9-239D4FABD92C}" type="sibTrans" cxnId="{0EF8579D-2E0B-4245-8664-738403933A18}">
      <dgm:prSet/>
      <dgm:spPr/>
      <dgm:t>
        <a:bodyPr/>
        <a:lstStyle/>
        <a:p>
          <a:endParaRPr lang="cs-CZ"/>
        </a:p>
      </dgm:t>
    </dgm:pt>
    <dgm:pt modelId="{84941993-48BD-4A27-B00E-91A3F01C80BB}">
      <dgm:prSet phldrT="[Text]"/>
      <dgm:spPr/>
      <dgm:t>
        <a:bodyPr/>
        <a:lstStyle/>
        <a:p>
          <a:r>
            <a:rPr lang="cs-CZ" dirty="0"/>
            <a:t>Převládá kontrolní charakter testů </a:t>
          </a:r>
        </a:p>
      </dgm:t>
    </dgm:pt>
    <dgm:pt modelId="{D0197AF5-8982-4EAA-B168-F6425B9FA084}" type="parTrans" cxnId="{AEDE6FAD-0A4C-4430-A9B2-2500FB5840B8}">
      <dgm:prSet/>
      <dgm:spPr/>
      <dgm:t>
        <a:bodyPr/>
        <a:lstStyle/>
        <a:p>
          <a:endParaRPr lang="cs-CZ"/>
        </a:p>
      </dgm:t>
    </dgm:pt>
    <dgm:pt modelId="{7E90B369-C0C2-4C6D-B078-C8FC9FA09542}" type="sibTrans" cxnId="{AEDE6FAD-0A4C-4430-A9B2-2500FB5840B8}">
      <dgm:prSet/>
      <dgm:spPr/>
      <dgm:t>
        <a:bodyPr/>
        <a:lstStyle/>
        <a:p>
          <a:endParaRPr lang="cs-CZ"/>
        </a:p>
      </dgm:t>
    </dgm:pt>
    <dgm:pt modelId="{5A0E76A9-14B4-4C7A-A848-584EBB042C1D}" type="pres">
      <dgm:prSet presAssocID="{3C9941CD-0987-4024-89FF-FD4E3C64C503}" presName="linear" presStyleCnt="0">
        <dgm:presLayoutVars>
          <dgm:animLvl val="lvl"/>
          <dgm:resizeHandles val="exact"/>
        </dgm:presLayoutVars>
      </dgm:prSet>
      <dgm:spPr/>
    </dgm:pt>
    <dgm:pt modelId="{844C60D4-45E0-4F75-8107-A951756828BC}" type="pres">
      <dgm:prSet presAssocID="{A1648803-8515-43EB-8DE0-827ADFD4FB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DA68A9-E407-481D-A398-EFDC351A7038}" type="pres">
      <dgm:prSet presAssocID="{A1648803-8515-43EB-8DE0-827ADFD4FB3C}" presName="childText" presStyleLbl="revTx" presStyleIdx="0" presStyleCnt="2">
        <dgm:presLayoutVars>
          <dgm:bulletEnabled val="1"/>
        </dgm:presLayoutVars>
      </dgm:prSet>
      <dgm:spPr/>
    </dgm:pt>
    <dgm:pt modelId="{3CC8DA71-D49E-4407-B930-CAC500110E16}" type="pres">
      <dgm:prSet presAssocID="{ADA0B234-60FE-44B5-BF1F-40EF354CCE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5F0E742-C92C-4D4D-B4AC-39A8F51D698A}" type="pres">
      <dgm:prSet presAssocID="{ADA0B234-60FE-44B5-BF1F-40EF354CCE3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454ED8-E01D-4AB8-8F52-DC1822303B32}" srcId="{3C9941CD-0987-4024-89FF-FD4E3C64C503}" destId="{A1648803-8515-43EB-8DE0-827ADFD4FB3C}" srcOrd="0" destOrd="0" parTransId="{5467C4BD-CCF9-43FF-B85E-B10624F2EE0C}" sibTransId="{90AF0852-5A3A-4323-91E2-79ACFE4B85D2}"/>
    <dgm:cxn modelId="{4A229377-1284-4EAE-8F2C-CA1DAF495FE2}" type="presOf" srcId="{84941993-48BD-4A27-B00E-91A3F01C80BB}" destId="{05F0E742-C92C-4D4D-B4AC-39A8F51D698A}" srcOrd="0" destOrd="0" presId="urn:microsoft.com/office/officeart/2005/8/layout/vList2"/>
    <dgm:cxn modelId="{AEDE6FAD-0A4C-4430-A9B2-2500FB5840B8}" srcId="{ADA0B234-60FE-44B5-BF1F-40EF354CCE3D}" destId="{84941993-48BD-4A27-B00E-91A3F01C80BB}" srcOrd="0" destOrd="0" parTransId="{D0197AF5-8982-4EAA-B168-F6425B9FA084}" sibTransId="{7E90B369-C0C2-4C6D-B078-C8FC9FA09542}"/>
    <dgm:cxn modelId="{A4942573-B426-4653-9911-A861AE9452B6}" srcId="{A1648803-8515-43EB-8DE0-827ADFD4FB3C}" destId="{2728583C-D30D-43EA-BD8B-00A7973F3885}" srcOrd="0" destOrd="0" parTransId="{FE7DE67D-0BA3-4012-A4E4-F34CF888E34E}" sibTransId="{20A88CED-1E32-4155-889A-D75775AE1C37}"/>
    <dgm:cxn modelId="{8BC08315-DA0C-4657-84C3-4F977A2004C5}" type="presOf" srcId="{3C9941CD-0987-4024-89FF-FD4E3C64C503}" destId="{5A0E76A9-14B4-4C7A-A848-584EBB042C1D}" srcOrd="0" destOrd="0" presId="urn:microsoft.com/office/officeart/2005/8/layout/vList2"/>
    <dgm:cxn modelId="{6243D67C-14D4-48E2-8769-B6ED178069DF}" type="presOf" srcId="{ADA0B234-60FE-44B5-BF1F-40EF354CCE3D}" destId="{3CC8DA71-D49E-4407-B930-CAC500110E16}" srcOrd="0" destOrd="0" presId="urn:microsoft.com/office/officeart/2005/8/layout/vList2"/>
    <dgm:cxn modelId="{7FE8407B-76E5-43B5-8407-10317419B58D}" type="presOf" srcId="{2728583C-D30D-43EA-BD8B-00A7973F3885}" destId="{01DA68A9-E407-481D-A398-EFDC351A7038}" srcOrd="0" destOrd="0" presId="urn:microsoft.com/office/officeart/2005/8/layout/vList2"/>
    <dgm:cxn modelId="{0EF8579D-2E0B-4245-8664-738403933A18}" srcId="{3C9941CD-0987-4024-89FF-FD4E3C64C503}" destId="{ADA0B234-60FE-44B5-BF1F-40EF354CCE3D}" srcOrd="1" destOrd="0" parTransId="{B340C152-3646-4986-8A0F-D7E7456684FC}" sibTransId="{4BF92F39-774F-4F7F-B6E9-239D4FABD92C}"/>
    <dgm:cxn modelId="{A25CCE2A-87A8-4647-89A1-89B655519BE8}" type="presOf" srcId="{A1648803-8515-43EB-8DE0-827ADFD4FB3C}" destId="{844C60D4-45E0-4F75-8107-A951756828BC}" srcOrd="0" destOrd="0" presId="urn:microsoft.com/office/officeart/2005/8/layout/vList2"/>
    <dgm:cxn modelId="{D8DFF558-04DB-4CB1-A0C2-8D1A7235AA65}" type="presParOf" srcId="{5A0E76A9-14B4-4C7A-A848-584EBB042C1D}" destId="{844C60D4-45E0-4F75-8107-A951756828BC}" srcOrd="0" destOrd="0" presId="urn:microsoft.com/office/officeart/2005/8/layout/vList2"/>
    <dgm:cxn modelId="{5BB931D8-EE91-48DD-95F2-28F049020DF2}" type="presParOf" srcId="{5A0E76A9-14B4-4C7A-A848-584EBB042C1D}" destId="{01DA68A9-E407-481D-A398-EFDC351A7038}" srcOrd="1" destOrd="0" presId="urn:microsoft.com/office/officeart/2005/8/layout/vList2"/>
    <dgm:cxn modelId="{2C3685B0-FDB3-4B58-8145-FB3C36ABBA4F}" type="presParOf" srcId="{5A0E76A9-14B4-4C7A-A848-584EBB042C1D}" destId="{3CC8DA71-D49E-4407-B930-CAC500110E16}" srcOrd="2" destOrd="0" presId="urn:microsoft.com/office/officeart/2005/8/layout/vList2"/>
    <dgm:cxn modelId="{4A3EC44A-2F5D-4B1B-B2A8-2446CC145B5B}" type="presParOf" srcId="{5A0E76A9-14B4-4C7A-A848-584EBB042C1D}" destId="{05F0E742-C92C-4D4D-B4AC-39A8F51D69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0E7ED1-B049-498E-81BC-47454A89B2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DEE5926-6999-4A12-8671-8D9869995095}">
      <dgm:prSet/>
      <dgm:spPr/>
      <dgm:t>
        <a:bodyPr/>
        <a:lstStyle/>
        <a:p>
          <a:pPr rtl="0"/>
          <a:r>
            <a:rPr lang="cs-CZ" dirty="0"/>
            <a:t>Test kinestetické citlivosti</a:t>
          </a:r>
        </a:p>
      </dgm:t>
    </dgm:pt>
    <dgm:pt modelId="{E9DBE13E-0D6E-40CD-B63F-CC484AE0BDF7}" type="parTrans" cxnId="{500D5156-4380-4287-A9D0-4B4F9213C8A3}">
      <dgm:prSet/>
      <dgm:spPr/>
      <dgm:t>
        <a:bodyPr/>
        <a:lstStyle/>
        <a:p>
          <a:endParaRPr lang="cs-CZ"/>
        </a:p>
      </dgm:t>
    </dgm:pt>
    <dgm:pt modelId="{1BCF3067-A12E-46C4-8260-BC5E429E69C7}" type="sibTrans" cxnId="{500D5156-4380-4287-A9D0-4B4F9213C8A3}">
      <dgm:prSet/>
      <dgm:spPr/>
      <dgm:t>
        <a:bodyPr/>
        <a:lstStyle/>
        <a:p>
          <a:endParaRPr lang="cs-CZ"/>
        </a:p>
      </dgm:t>
    </dgm:pt>
    <dgm:pt modelId="{F6AE88A5-6A3A-4AC8-9508-78156691462B}">
      <dgm:prSet/>
      <dgm:spPr/>
      <dgm:t>
        <a:bodyPr/>
        <a:lstStyle/>
        <a:p>
          <a:pPr rtl="0"/>
          <a:r>
            <a:rPr lang="cs-CZ" dirty="0">
              <a:solidFill>
                <a:schemeClr val="tx1"/>
              </a:solidFill>
            </a:rPr>
            <a:t>Skok do hloubky </a:t>
          </a:r>
        </a:p>
      </dgm:t>
    </dgm:pt>
    <dgm:pt modelId="{AE304263-40B0-4433-B4D3-5926A23D9828}" type="parTrans" cxnId="{81AD8FB7-366C-42E5-A986-2B80A459928E}">
      <dgm:prSet/>
      <dgm:spPr/>
      <dgm:t>
        <a:bodyPr/>
        <a:lstStyle/>
        <a:p>
          <a:endParaRPr lang="cs-CZ"/>
        </a:p>
      </dgm:t>
    </dgm:pt>
    <dgm:pt modelId="{B57E0D4E-E87D-4FAD-8CDB-88FECF9BD5F0}" type="sibTrans" cxnId="{81AD8FB7-366C-42E5-A986-2B80A459928E}">
      <dgm:prSet/>
      <dgm:spPr/>
      <dgm:t>
        <a:bodyPr/>
        <a:lstStyle/>
        <a:p>
          <a:endParaRPr lang="cs-CZ"/>
        </a:p>
      </dgm:t>
    </dgm:pt>
    <dgm:pt modelId="{5FB8BC66-30B0-4574-877A-5A6CC6AEAE1B}">
      <dgm:prSet/>
      <dgm:spPr/>
      <dgm:t>
        <a:bodyPr/>
        <a:lstStyle/>
        <a:p>
          <a:pPr rtl="0"/>
          <a:r>
            <a:rPr lang="cs-CZ" dirty="0">
              <a:solidFill>
                <a:schemeClr val="tx1"/>
              </a:solidFill>
            </a:rPr>
            <a:t>Tyčkový test</a:t>
          </a:r>
        </a:p>
      </dgm:t>
    </dgm:pt>
    <dgm:pt modelId="{8D6AC116-FB30-4B16-A0CA-C318F62E15CD}" type="parTrans" cxnId="{6268BB13-27AE-481B-BAD6-B7BABA508084}">
      <dgm:prSet/>
      <dgm:spPr/>
      <dgm:t>
        <a:bodyPr/>
        <a:lstStyle/>
        <a:p>
          <a:endParaRPr lang="cs-CZ"/>
        </a:p>
      </dgm:t>
    </dgm:pt>
    <dgm:pt modelId="{AF16B103-5CCA-4F66-9708-CF0CCA68A3BC}" type="sibTrans" cxnId="{6268BB13-27AE-481B-BAD6-B7BABA508084}">
      <dgm:prSet/>
      <dgm:spPr/>
      <dgm:t>
        <a:bodyPr/>
        <a:lstStyle/>
        <a:p>
          <a:endParaRPr lang="cs-CZ"/>
        </a:p>
      </dgm:t>
    </dgm:pt>
    <dgm:pt modelId="{4A8AB4CF-498E-4005-95BF-14DD36C0F253}">
      <dgm:prSet/>
      <dgm:spPr/>
      <dgm:t>
        <a:bodyPr/>
        <a:lstStyle/>
        <a:p>
          <a:pPr rtl="0"/>
          <a:r>
            <a:rPr lang="cs-CZ"/>
            <a:t>Skok na dálku </a:t>
          </a:r>
          <a:endParaRPr lang="cs-CZ" dirty="0"/>
        </a:p>
      </dgm:t>
    </dgm:pt>
    <dgm:pt modelId="{EFCF34DC-4734-445C-9A11-3C35EB2449C4}" type="parTrans" cxnId="{4D3A39AE-BEA2-4A4D-86C5-14A67A1FCE54}">
      <dgm:prSet/>
      <dgm:spPr/>
      <dgm:t>
        <a:bodyPr/>
        <a:lstStyle/>
        <a:p>
          <a:endParaRPr lang="cs-CZ"/>
        </a:p>
      </dgm:t>
    </dgm:pt>
    <dgm:pt modelId="{3BF94BDD-FACC-4495-B075-0A6BF6709FA6}" type="sibTrans" cxnId="{4D3A39AE-BEA2-4A4D-86C5-14A67A1FCE54}">
      <dgm:prSet/>
      <dgm:spPr/>
      <dgm:t>
        <a:bodyPr/>
        <a:lstStyle/>
        <a:p>
          <a:endParaRPr lang="cs-CZ"/>
        </a:p>
      </dgm:t>
    </dgm:pt>
    <dgm:pt modelId="{D48B4797-F47F-4D9A-BF0C-F367451444CB}">
      <dgm:prSet/>
      <dgm:spPr/>
      <dgm:t>
        <a:bodyPr/>
        <a:lstStyle/>
        <a:p>
          <a:pPr rtl="0"/>
          <a:r>
            <a:rPr lang="cs-CZ" dirty="0">
              <a:solidFill>
                <a:schemeClr val="tx1"/>
              </a:solidFill>
            </a:rPr>
            <a:t>Hod na pohyblivý terč</a:t>
          </a:r>
        </a:p>
      </dgm:t>
    </dgm:pt>
    <dgm:pt modelId="{64D08914-4EB6-494B-8D5B-3019C7397F8B}" type="parTrans" cxnId="{E6A11A78-ABF1-431D-A263-51E89B9D0A6C}">
      <dgm:prSet/>
      <dgm:spPr/>
    </dgm:pt>
    <dgm:pt modelId="{4B94F638-CD92-4988-9354-1ECC659C8949}" type="sibTrans" cxnId="{E6A11A78-ABF1-431D-A263-51E89B9D0A6C}">
      <dgm:prSet/>
      <dgm:spPr/>
    </dgm:pt>
    <dgm:pt modelId="{9650E696-5DED-4EEC-A439-9E7022F91C2C}">
      <dgm:prSet/>
      <dgm:spPr/>
      <dgm:t>
        <a:bodyPr/>
        <a:lstStyle/>
        <a:p>
          <a:pPr rtl="0"/>
          <a:r>
            <a:rPr lang="cs-CZ" dirty="0">
              <a:solidFill>
                <a:schemeClr val="tx1"/>
              </a:solidFill>
            </a:rPr>
            <a:t>Chytání zavěšeného míčku do kelímku</a:t>
          </a:r>
        </a:p>
      </dgm:t>
    </dgm:pt>
    <dgm:pt modelId="{25B52B33-5EFE-4012-87D8-D0F6E88A67A5}" type="parTrans" cxnId="{8E31E3DD-4215-47D3-88FE-9064826F1DF1}">
      <dgm:prSet/>
      <dgm:spPr/>
    </dgm:pt>
    <dgm:pt modelId="{D6B42574-2086-4AB5-9AF4-62FE0FF4C1A9}" type="sibTrans" cxnId="{8E31E3DD-4215-47D3-88FE-9064826F1DF1}">
      <dgm:prSet/>
      <dgm:spPr/>
    </dgm:pt>
    <dgm:pt modelId="{E8EBE285-F3F7-4E49-988C-DD99ACC55D7B}">
      <dgm:prSet/>
      <dgm:spPr/>
      <dgm:t>
        <a:bodyPr/>
        <a:lstStyle/>
        <a:p>
          <a:pPr rtl="0"/>
          <a:r>
            <a:rPr lang="cs-CZ" dirty="0">
              <a:solidFill>
                <a:schemeClr val="tx1"/>
              </a:solidFill>
            </a:rPr>
            <a:t>Hod míče zády k cíly</a:t>
          </a:r>
        </a:p>
      </dgm:t>
    </dgm:pt>
    <dgm:pt modelId="{9B8FE91E-40E4-41E1-8E86-31D3A21549DC}" type="parTrans" cxnId="{294F6F70-1A37-4FEF-81D5-CA2E2B9C3220}">
      <dgm:prSet/>
      <dgm:spPr/>
    </dgm:pt>
    <dgm:pt modelId="{29E33F84-42C3-40AA-BF5E-0C32DB06D9E2}" type="sibTrans" cxnId="{294F6F70-1A37-4FEF-81D5-CA2E2B9C3220}">
      <dgm:prSet/>
      <dgm:spPr/>
    </dgm:pt>
    <dgm:pt modelId="{AE831B49-CA94-4BC9-B94F-FF534F2264DF}" type="pres">
      <dgm:prSet presAssocID="{E30E7ED1-B049-498E-81BC-47454A89B213}" presName="linear" presStyleCnt="0">
        <dgm:presLayoutVars>
          <dgm:animLvl val="lvl"/>
          <dgm:resizeHandles val="exact"/>
        </dgm:presLayoutVars>
      </dgm:prSet>
      <dgm:spPr/>
    </dgm:pt>
    <dgm:pt modelId="{68EC7E82-80BB-4E56-BDE6-E43248100739}" type="pres">
      <dgm:prSet presAssocID="{5DEE5926-6999-4A12-8671-8D986999509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269AE67-DEFA-4E44-8360-ACBE6D5A276D}" type="pres">
      <dgm:prSet presAssocID="{1BCF3067-A12E-46C4-8260-BC5E429E69C7}" presName="spacer" presStyleCnt="0"/>
      <dgm:spPr/>
    </dgm:pt>
    <dgm:pt modelId="{5B1934C9-F71D-41DA-8730-4050D8594D77}" type="pres">
      <dgm:prSet presAssocID="{4A8AB4CF-498E-4005-95BF-14DD36C0F25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9CD163D-50A7-4805-A7EE-D716B5201505}" type="pres">
      <dgm:prSet presAssocID="{3BF94BDD-FACC-4495-B075-0A6BF6709FA6}" presName="spacer" presStyleCnt="0"/>
      <dgm:spPr/>
    </dgm:pt>
    <dgm:pt modelId="{847AB6E1-9A99-4BB7-879C-1F1691A74526}" type="pres">
      <dgm:prSet presAssocID="{F6AE88A5-6A3A-4AC8-9508-78156691462B}" presName="parentText" presStyleLbl="node1" presStyleIdx="2" presStyleCnt="7" custLinFactNeighborX="-348" custLinFactNeighborY="27031">
        <dgm:presLayoutVars>
          <dgm:chMax val="0"/>
          <dgm:bulletEnabled val="1"/>
        </dgm:presLayoutVars>
      </dgm:prSet>
      <dgm:spPr/>
    </dgm:pt>
    <dgm:pt modelId="{2BA285A3-983C-468B-B3B5-C029D60464A5}" type="pres">
      <dgm:prSet presAssocID="{B57E0D4E-E87D-4FAD-8CDB-88FECF9BD5F0}" presName="spacer" presStyleCnt="0"/>
      <dgm:spPr/>
    </dgm:pt>
    <dgm:pt modelId="{B61239CC-2CF7-42C3-91AA-5A341E029676}" type="pres">
      <dgm:prSet presAssocID="{5FB8BC66-30B0-4574-877A-5A6CC6AEAE1B}" presName="parentText" presStyleLbl="node1" presStyleIdx="3" presStyleCnt="7" custLinFactNeighborX="-348" custLinFactNeighborY="-59100">
        <dgm:presLayoutVars>
          <dgm:chMax val="0"/>
          <dgm:bulletEnabled val="1"/>
        </dgm:presLayoutVars>
      </dgm:prSet>
      <dgm:spPr/>
    </dgm:pt>
    <dgm:pt modelId="{33740750-6EE8-48ED-AD6E-E09E32C7EEC3}" type="pres">
      <dgm:prSet presAssocID="{AF16B103-5CCA-4F66-9708-CF0CCA68A3BC}" presName="spacer" presStyleCnt="0"/>
      <dgm:spPr/>
    </dgm:pt>
    <dgm:pt modelId="{DBC6D9A5-9C3A-4C49-81BE-DBB7C775DFA1}" type="pres">
      <dgm:prSet presAssocID="{D48B4797-F47F-4D9A-BF0C-F367451444C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A2B270-7111-4032-AC49-E18A1726532D}" type="pres">
      <dgm:prSet presAssocID="{4B94F638-CD92-4988-9354-1ECC659C8949}" presName="spacer" presStyleCnt="0"/>
      <dgm:spPr/>
    </dgm:pt>
    <dgm:pt modelId="{9A205F43-94A1-4123-9529-5FAB6EFE5549}" type="pres">
      <dgm:prSet presAssocID="{9650E696-5DED-4EEC-A439-9E7022F91C2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EF7774C-8B95-44C4-80C5-9AC64E4F3629}" type="pres">
      <dgm:prSet presAssocID="{D6B42574-2086-4AB5-9AF4-62FE0FF4C1A9}" presName="spacer" presStyleCnt="0"/>
      <dgm:spPr/>
    </dgm:pt>
    <dgm:pt modelId="{0A86784C-77FE-422E-97B4-D11BD2BFEAA9}" type="pres">
      <dgm:prSet presAssocID="{E8EBE285-F3F7-4E49-988C-DD99ACC55D7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568ECB0-C6FA-4763-A361-F815EDF8672F}" type="presOf" srcId="{5DEE5926-6999-4A12-8671-8D9869995095}" destId="{68EC7E82-80BB-4E56-BDE6-E43248100739}" srcOrd="0" destOrd="0" presId="urn:microsoft.com/office/officeart/2005/8/layout/vList2"/>
    <dgm:cxn modelId="{294F6F70-1A37-4FEF-81D5-CA2E2B9C3220}" srcId="{E30E7ED1-B049-498E-81BC-47454A89B213}" destId="{E8EBE285-F3F7-4E49-988C-DD99ACC55D7B}" srcOrd="6" destOrd="0" parTransId="{9B8FE91E-40E4-41E1-8E86-31D3A21549DC}" sibTransId="{29E33F84-42C3-40AA-BF5E-0C32DB06D9E2}"/>
    <dgm:cxn modelId="{6268BB13-27AE-481B-BAD6-B7BABA508084}" srcId="{E30E7ED1-B049-498E-81BC-47454A89B213}" destId="{5FB8BC66-30B0-4574-877A-5A6CC6AEAE1B}" srcOrd="3" destOrd="0" parTransId="{8D6AC116-FB30-4B16-A0CA-C318F62E15CD}" sibTransId="{AF16B103-5CCA-4F66-9708-CF0CCA68A3BC}"/>
    <dgm:cxn modelId="{A3438949-33FB-4D21-A671-082E4C66078A}" type="presOf" srcId="{9650E696-5DED-4EEC-A439-9E7022F91C2C}" destId="{9A205F43-94A1-4123-9529-5FAB6EFE5549}" srcOrd="0" destOrd="0" presId="urn:microsoft.com/office/officeart/2005/8/layout/vList2"/>
    <dgm:cxn modelId="{C2B5AD17-A20A-4B1A-BB36-32335A87E4C1}" type="presOf" srcId="{4A8AB4CF-498E-4005-95BF-14DD36C0F253}" destId="{5B1934C9-F71D-41DA-8730-4050D8594D77}" srcOrd="0" destOrd="0" presId="urn:microsoft.com/office/officeart/2005/8/layout/vList2"/>
    <dgm:cxn modelId="{C21DD092-3A9B-46D6-A65D-6FC6C043A164}" type="presOf" srcId="{D48B4797-F47F-4D9A-BF0C-F367451444CB}" destId="{DBC6D9A5-9C3A-4C49-81BE-DBB7C775DFA1}" srcOrd="0" destOrd="0" presId="urn:microsoft.com/office/officeart/2005/8/layout/vList2"/>
    <dgm:cxn modelId="{4D3A39AE-BEA2-4A4D-86C5-14A67A1FCE54}" srcId="{E30E7ED1-B049-498E-81BC-47454A89B213}" destId="{4A8AB4CF-498E-4005-95BF-14DD36C0F253}" srcOrd="1" destOrd="0" parTransId="{EFCF34DC-4734-445C-9A11-3C35EB2449C4}" sibTransId="{3BF94BDD-FACC-4495-B075-0A6BF6709FA6}"/>
    <dgm:cxn modelId="{500D5156-4380-4287-A9D0-4B4F9213C8A3}" srcId="{E30E7ED1-B049-498E-81BC-47454A89B213}" destId="{5DEE5926-6999-4A12-8671-8D9869995095}" srcOrd="0" destOrd="0" parTransId="{E9DBE13E-0D6E-40CD-B63F-CC484AE0BDF7}" sibTransId="{1BCF3067-A12E-46C4-8260-BC5E429E69C7}"/>
    <dgm:cxn modelId="{81AD8FB7-366C-42E5-A986-2B80A459928E}" srcId="{E30E7ED1-B049-498E-81BC-47454A89B213}" destId="{F6AE88A5-6A3A-4AC8-9508-78156691462B}" srcOrd="2" destOrd="0" parTransId="{AE304263-40B0-4433-B4D3-5926A23D9828}" sibTransId="{B57E0D4E-E87D-4FAD-8CDB-88FECF9BD5F0}"/>
    <dgm:cxn modelId="{642F4E44-1861-42D1-968F-4910BF387B22}" type="presOf" srcId="{F6AE88A5-6A3A-4AC8-9508-78156691462B}" destId="{847AB6E1-9A99-4BB7-879C-1F1691A74526}" srcOrd="0" destOrd="0" presId="urn:microsoft.com/office/officeart/2005/8/layout/vList2"/>
    <dgm:cxn modelId="{8E31E3DD-4215-47D3-88FE-9064826F1DF1}" srcId="{E30E7ED1-B049-498E-81BC-47454A89B213}" destId="{9650E696-5DED-4EEC-A439-9E7022F91C2C}" srcOrd="5" destOrd="0" parTransId="{25B52B33-5EFE-4012-87D8-D0F6E88A67A5}" sibTransId="{D6B42574-2086-4AB5-9AF4-62FE0FF4C1A9}"/>
    <dgm:cxn modelId="{E6A11A78-ABF1-431D-A263-51E89B9D0A6C}" srcId="{E30E7ED1-B049-498E-81BC-47454A89B213}" destId="{D48B4797-F47F-4D9A-BF0C-F367451444CB}" srcOrd="4" destOrd="0" parTransId="{64D08914-4EB6-494B-8D5B-3019C7397F8B}" sibTransId="{4B94F638-CD92-4988-9354-1ECC659C8949}"/>
    <dgm:cxn modelId="{0F044CA0-2BC5-4330-8E04-2F99CF319440}" type="presOf" srcId="{E8EBE285-F3F7-4E49-988C-DD99ACC55D7B}" destId="{0A86784C-77FE-422E-97B4-D11BD2BFEAA9}" srcOrd="0" destOrd="0" presId="urn:microsoft.com/office/officeart/2005/8/layout/vList2"/>
    <dgm:cxn modelId="{1201F0E0-8BF3-4D53-9CB9-70A17C79EFC0}" type="presOf" srcId="{5FB8BC66-30B0-4574-877A-5A6CC6AEAE1B}" destId="{B61239CC-2CF7-42C3-91AA-5A341E029676}" srcOrd="0" destOrd="0" presId="urn:microsoft.com/office/officeart/2005/8/layout/vList2"/>
    <dgm:cxn modelId="{EC1B14DD-2714-4818-9D89-4F4A7AF622F4}" type="presOf" srcId="{E30E7ED1-B049-498E-81BC-47454A89B213}" destId="{AE831B49-CA94-4BC9-B94F-FF534F2264DF}" srcOrd="0" destOrd="0" presId="urn:microsoft.com/office/officeart/2005/8/layout/vList2"/>
    <dgm:cxn modelId="{362D1461-E9E9-4866-A6F8-032DA7018535}" type="presParOf" srcId="{AE831B49-CA94-4BC9-B94F-FF534F2264DF}" destId="{68EC7E82-80BB-4E56-BDE6-E43248100739}" srcOrd="0" destOrd="0" presId="urn:microsoft.com/office/officeart/2005/8/layout/vList2"/>
    <dgm:cxn modelId="{256DF92D-0D4E-450F-8097-ADAE744A5EB1}" type="presParOf" srcId="{AE831B49-CA94-4BC9-B94F-FF534F2264DF}" destId="{5269AE67-DEFA-4E44-8360-ACBE6D5A276D}" srcOrd="1" destOrd="0" presId="urn:microsoft.com/office/officeart/2005/8/layout/vList2"/>
    <dgm:cxn modelId="{84DCDEBC-0F8F-4C7B-A31F-6862FA88C287}" type="presParOf" srcId="{AE831B49-CA94-4BC9-B94F-FF534F2264DF}" destId="{5B1934C9-F71D-41DA-8730-4050D8594D77}" srcOrd="2" destOrd="0" presId="urn:microsoft.com/office/officeart/2005/8/layout/vList2"/>
    <dgm:cxn modelId="{B7D6671F-BA05-45CE-A617-BFCADDADE7FE}" type="presParOf" srcId="{AE831B49-CA94-4BC9-B94F-FF534F2264DF}" destId="{E9CD163D-50A7-4805-A7EE-D716B5201505}" srcOrd="3" destOrd="0" presId="urn:microsoft.com/office/officeart/2005/8/layout/vList2"/>
    <dgm:cxn modelId="{0C7ADA6B-CB29-4F41-AEDF-31196ABE8266}" type="presParOf" srcId="{AE831B49-CA94-4BC9-B94F-FF534F2264DF}" destId="{847AB6E1-9A99-4BB7-879C-1F1691A74526}" srcOrd="4" destOrd="0" presId="urn:microsoft.com/office/officeart/2005/8/layout/vList2"/>
    <dgm:cxn modelId="{927F7FA3-5637-4EE1-A5BB-148111BE6E36}" type="presParOf" srcId="{AE831B49-CA94-4BC9-B94F-FF534F2264DF}" destId="{2BA285A3-983C-468B-B3B5-C029D60464A5}" srcOrd="5" destOrd="0" presId="urn:microsoft.com/office/officeart/2005/8/layout/vList2"/>
    <dgm:cxn modelId="{A89A6D32-7A5D-47F8-90D8-1A8C9F623F48}" type="presParOf" srcId="{AE831B49-CA94-4BC9-B94F-FF534F2264DF}" destId="{B61239CC-2CF7-42C3-91AA-5A341E029676}" srcOrd="6" destOrd="0" presId="urn:microsoft.com/office/officeart/2005/8/layout/vList2"/>
    <dgm:cxn modelId="{E1E65C61-CE21-466F-9E4F-FADE9DBDC586}" type="presParOf" srcId="{AE831B49-CA94-4BC9-B94F-FF534F2264DF}" destId="{33740750-6EE8-48ED-AD6E-E09E32C7EEC3}" srcOrd="7" destOrd="0" presId="urn:microsoft.com/office/officeart/2005/8/layout/vList2"/>
    <dgm:cxn modelId="{DDDC59D6-A18B-41CB-937A-7FEB8BB51216}" type="presParOf" srcId="{AE831B49-CA94-4BC9-B94F-FF534F2264DF}" destId="{DBC6D9A5-9C3A-4C49-81BE-DBB7C775DFA1}" srcOrd="8" destOrd="0" presId="urn:microsoft.com/office/officeart/2005/8/layout/vList2"/>
    <dgm:cxn modelId="{C5F9A68C-338E-437B-A13F-708251ACB038}" type="presParOf" srcId="{AE831B49-CA94-4BC9-B94F-FF534F2264DF}" destId="{52A2B270-7111-4032-AC49-E18A1726532D}" srcOrd="9" destOrd="0" presId="urn:microsoft.com/office/officeart/2005/8/layout/vList2"/>
    <dgm:cxn modelId="{C4321F7D-3843-4E6A-A0B0-7E956437D33D}" type="presParOf" srcId="{AE831B49-CA94-4BC9-B94F-FF534F2264DF}" destId="{9A205F43-94A1-4123-9529-5FAB6EFE5549}" srcOrd="10" destOrd="0" presId="urn:microsoft.com/office/officeart/2005/8/layout/vList2"/>
    <dgm:cxn modelId="{22C9E7D8-F469-43D9-9BCD-35082CC8AFDD}" type="presParOf" srcId="{AE831B49-CA94-4BC9-B94F-FF534F2264DF}" destId="{1EF7774C-8B95-44C4-80C5-9AC64E4F3629}" srcOrd="11" destOrd="0" presId="urn:microsoft.com/office/officeart/2005/8/layout/vList2"/>
    <dgm:cxn modelId="{8F68DDB8-43D5-42F7-BF98-6C6ACF6AA571}" type="presParOf" srcId="{AE831B49-CA94-4BC9-B94F-FF534F2264DF}" destId="{0A86784C-77FE-422E-97B4-D11BD2BFEAA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51482F-733B-474F-8B25-0DAF8CA5DA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929E38-2A04-4325-9520-0B1711185710}">
      <dgm:prSet phldrT="[Text]"/>
      <dgm:spPr/>
      <dgm:t>
        <a:bodyPr/>
        <a:lstStyle/>
        <a:p>
          <a:r>
            <a:rPr lang="cs-CZ" dirty="0"/>
            <a:t>Běh k metám se změnami směru</a:t>
          </a:r>
        </a:p>
      </dgm:t>
    </dgm:pt>
    <dgm:pt modelId="{0625265E-6849-4A1D-A558-40D2736EB44A}" type="parTrans" cxnId="{D6E8E0EF-0EEA-4F3F-8488-DC210B592020}">
      <dgm:prSet/>
      <dgm:spPr/>
      <dgm:t>
        <a:bodyPr/>
        <a:lstStyle/>
        <a:p>
          <a:endParaRPr lang="cs-CZ"/>
        </a:p>
      </dgm:t>
    </dgm:pt>
    <dgm:pt modelId="{A979773E-5CEE-4FDC-899E-1A7A2EA39831}" type="sibTrans" cxnId="{D6E8E0EF-0EEA-4F3F-8488-DC210B592020}">
      <dgm:prSet/>
      <dgm:spPr/>
      <dgm:t>
        <a:bodyPr/>
        <a:lstStyle/>
        <a:p>
          <a:endParaRPr lang="cs-CZ"/>
        </a:p>
      </dgm:t>
    </dgm:pt>
    <dgm:pt modelId="{44871D20-1952-4842-AF07-314E0FE5699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Vertikální skok s rotací</a:t>
          </a:r>
        </a:p>
      </dgm:t>
    </dgm:pt>
    <dgm:pt modelId="{D9DC8512-C530-4894-B824-E2057C3D3C6F}" type="parTrans" cxnId="{21AE3A73-A4F1-42D2-8B62-E834C8539A7A}">
      <dgm:prSet/>
      <dgm:spPr/>
      <dgm:t>
        <a:bodyPr/>
        <a:lstStyle/>
        <a:p>
          <a:endParaRPr lang="cs-CZ"/>
        </a:p>
      </dgm:t>
    </dgm:pt>
    <dgm:pt modelId="{F5C3D78C-4EDF-43F0-9037-42F7347DC10B}" type="sibTrans" cxnId="{21AE3A73-A4F1-42D2-8B62-E834C8539A7A}">
      <dgm:prSet/>
      <dgm:spPr/>
      <dgm:t>
        <a:bodyPr/>
        <a:lstStyle/>
        <a:p>
          <a:endParaRPr lang="cs-CZ"/>
        </a:p>
      </dgm:t>
    </dgm:pt>
    <dgm:pt modelId="{2BE21B73-A78B-49E9-9F07-F058C64C0ABA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Skok na cíl</a:t>
          </a:r>
        </a:p>
      </dgm:t>
    </dgm:pt>
    <dgm:pt modelId="{F00D48E7-7B98-46F7-B638-D0CA4A685264}" type="parTrans" cxnId="{35A07884-B128-4499-AB78-22E38A6CE383}">
      <dgm:prSet/>
      <dgm:spPr/>
      <dgm:t>
        <a:bodyPr/>
        <a:lstStyle/>
        <a:p>
          <a:endParaRPr lang="cs-CZ"/>
        </a:p>
      </dgm:t>
    </dgm:pt>
    <dgm:pt modelId="{0D704394-D01A-443A-8F24-2A95A0049D59}" type="sibTrans" cxnId="{35A07884-B128-4499-AB78-22E38A6CE383}">
      <dgm:prSet/>
      <dgm:spPr/>
      <dgm:t>
        <a:bodyPr/>
        <a:lstStyle/>
        <a:p>
          <a:endParaRPr lang="cs-CZ"/>
        </a:p>
      </dgm:t>
    </dgm:pt>
    <dgm:pt modelId="{9246C645-8E3F-4230-B009-473A0908167B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Hod na koš</a:t>
          </a:r>
        </a:p>
      </dgm:t>
    </dgm:pt>
    <dgm:pt modelId="{D9D81F90-B191-4AA6-8606-F11CCFFD3B9E}" type="parTrans" cxnId="{DA8ADED6-C1CA-46C0-815F-98906496E05B}">
      <dgm:prSet/>
      <dgm:spPr/>
    </dgm:pt>
    <dgm:pt modelId="{33A52D18-9B24-48E3-8D8D-198A63C58F48}" type="sibTrans" cxnId="{DA8ADED6-C1CA-46C0-815F-98906496E05B}">
      <dgm:prSet/>
      <dgm:spPr/>
    </dgm:pt>
    <dgm:pt modelId="{D0FEBCF5-7665-4E95-A00F-88886A2A699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Běh s kotoulem</a:t>
          </a:r>
        </a:p>
      </dgm:t>
    </dgm:pt>
    <dgm:pt modelId="{E00C305F-FFDC-49E5-B592-861A9C64C4A6}" type="parTrans" cxnId="{584EE734-D221-48AC-9525-B9E0C611718D}">
      <dgm:prSet/>
      <dgm:spPr/>
    </dgm:pt>
    <dgm:pt modelId="{3FFAB624-3BEF-4161-B819-D91545718514}" type="sibTrans" cxnId="{584EE734-D221-48AC-9525-B9E0C611718D}">
      <dgm:prSet/>
      <dgm:spPr/>
    </dgm:pt>
    <dgm:pt modelId="{B73E7378-9D7F-4B16-B570-4E6B15AE5099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Skok daleký vzad</a:t>
          </a:r>
        </a:p>
      </dgm:t>
    </dgm:pt>
    <dgm:pt modelId="{5AEB903E-B656-40E3-89F0-67BC4E51A9D1}" type="parTrans" cxnId="{0D309E25-5B7E-4725-8E08-E442E1490BC2}">
      <dgm:prSet/>
      <dgm:spPr/>
    </dgm:pt>
    <dgm:pt modelId="{BA9F45FD-41DC-4EC8-83D7-F843444FB2AE}" type="sibTrans" cxnId="{0D309E25-5B7E-4725-8E08-E442E1490BC2}">
      <dgm:prSet/>
      <dgm:spPr/>
    </dgm:pt>
    <dgm:pt modelId="{97D69631-50F9-4844-948E-FE05939C5219}" type="pres">
      <dgm:prSet presAssocID="{C051482F-733B-474F-8B25-0DAF8CA5DA7E}" presName="linear" presStyleCnt="0">
        <dgm:presLayoutVars>
          <dgm:dir/>
          <dgm:animLvl val="lvl"/>
          <dgm:resizeHandles val="exact"/>
        </dgm:presLayoutVars>
      </dgm:prSet>
      <dgm:spPr/>
    </dgm:pt>
    <dgm:pt modelId="{6B6CB1D3-91FB-40F3-89BC-CB5D341F9084}" type="pres">
      <dgm:prSet presAssocID="{15929E38-2A04-4325-9520-0B1711185710}" presName="parentLin" presStyleCnt="0"/>
      <dgm:spPr/>
    </dgm:pt>
    <dgm:pt modelId="{018DC95A-2A3A-4D66-B027-C7C8FAC1A55B}" type="pres">
      <dgm:prSet presAssocID="{15929E38-2A04-4325-9520-0B1711185710}" presName="parentLeftMargin" presStyleLbl="node1" presStyleIdx="0" presStyleCnt="6"/>
      <dgm:spPr/>
    </dgm:pt>
    <dgm:pt modelId="{FF69165F-7E5F-445C-9CDA-DC19A916D6BD}" type="pres">
      <dgm:prSet presAssocID="{15929E38-2A04-4325-9520-0B171118571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369A0E-B831-416D-A080-B9B5521C8118}" type="pres">
      <dgm:prSet presAssocID="{15929E38-2A04-4325-9520-0B1711185710}" presName="negativeSpace" presStyleCnt="0"/>
      <dgm:spPr/>
    </dgm:pt>
    <dgm:pt modelId="{1C20D0D3-57E7-4556-A78B-D3827CC56D0D}" type="pres">
      <dgm:prSet presAssocID="{15929E38-2A04-4325-9520-0B1711185710}" presName="childText" presStyleLbl="conFgAcc1" presStyleIdx="0" presStyleCnt="6">
        <dgm:presLayoutVars>
          <dgm:bulletEnabled val="1"/>
        </dgm:presLayoutVars>
      </dgm:prSet>
      <dgm:spPr/>
    </dgm:pt>
    <dgm:pt modelId="{0E1FB79C-0CDC-4920-8BB6-6F8D60B3A06D}" type="pres">
      <dgm:prSet presAssocID="{A979773E-5CEE-4FDC-899E-1A7A2EA39831}" presName="spaceBetweenRectangles" presStyleCnt="0"/>
      <dgm:spPr/>
    </dgm:pt>
    <dgm:pt modelId="{260AC7DD-906B-4A01-AAFF-E8C00C4DAD67}" type="pres">
      <dgm:prSet presAssocID="{44871D20-1952-4842-AF07-314E0FE5699F}" presName="parentLin" presStyleCnt="0"/>
      <dgm:spPr/>
    </dgm:pt>
    <dgm:pt modelId="{AA1AEBF7-6B5A-45B3-B5C6-EEC9B0EAA122}" type="pres">
      <dgm:prSet presAssocID="{44871D20-1952-4842-AF07-314E0FE5699F}" presName="parentLeftMargin" presStyleLbl="node1" presStyleIdx="0" presStyleCnt="6"/>
      <dgm:spPr/>
    </dgm:pt>
    <dgm:pt modelId="{8C0AE12C-17F6-4943-A164-077A313D3B81}" type="pres">
      <dgm:prSet presAssocID="{44871D20-1952-4842-AF07-314E0FE5699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4DCB277-28E4-4784-9104-0EEDBC501AF7}" type="pres">
      <dgm:prSet presAssocID="{44871D20-1952-4842-AF07-314E0FE5699F}" presName="negativeSpace" presStyleCnt="0"/>
      <dgm:spPr/>
    </dgm:pt>
    <dgm:pt modelId="{71E97293-FCF6-4195-8052-99D14CC62D9E}" type="pres">
      <dgm:prSet presAssocID="{44871D20-1952-4842-AF07-314E0FE5699F}" presName="childText" presStyleLbl="conFgAcc1" presStyleIdx="1" presStyleCnt="6">
        <dgm:presLayoutVars>
          <dgm:bulletEnabled val="1"/>
        </dgm:presLayoutVars>
      </dgm:prSet>
      <dgm:spPr/>
    </dgm:pt>
    <dgm:pt modelId="{CD8B4284-F7EF-44D7-9E41-01C0FF56690D}" type="pres">
      <dgm:prSet presAssocID="{F5C3D78C-4EDF-43F0-9037-42F7347DC10B}" presName="spaceBetweenRectangles" presStyleCnt="0"/>
      <dgm:spPr/>
    </dgm:pt>
    <dgm:pt modelId="{46D76C8C-2FAD-465F-91C5-635AE0D0974A}" type="pres">
      <dgm:prSet presAssocID="{2BE21B73-A78B-49E9-9F07-F058C64C0ABA}" presName="parentLin" presStyleCnt="0"/>
      <dgm:spPr/>
    </dgm:pt>
    <dgm:pt modelId="{123909D2-0498-424C-8DDB-B045B7723610}" type="pres">
      <dgm:prSet presAssocID="{2BE21B73-A78B-49E9-9F07-F058C64C0ABA}" presName="parentLeftMargin" presStyleLbl="node1" presStyleIdx="1" presStyleCnt="6"/>
      <dgm:spPr/>
    </dgm:pt>
    <dgm:pt modelId="{7664CCAE-FC0B-4043-9C14-E337D6222768}" type="pres">
      <dgm:prSet presAssocID="{2BE21B73-A78B-49E9-9F07-F058C64C0AB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B8D3F94-40F0-4205-B0FD-C64AB41F1681}" type="pres">
      <dgm:prSet presAssocID="{2BE21B73-A78B-49E9-9F07-F058C64C0ABA}" presName="negativeSpace" presStyleCnt="0"/>
      <dgm:spPr/>
    </dgm:pt>
    <dgm:pt modelId="{4C34ADCE-9EB8-4BE1-A5ED-22503A0E684E}" type="pres">
      <dgm:prSet presAssocID="{2BE21B73-A78B-49E9-9F07-F058C64C0ABA}" presName="childText" presStyleLbl="conFgAcc1" presStyleIdx="2" presStyleCnt="6">
        <dgm:presLayoutVars>
          <dgm:bulletEnabled val="1"/>
        </dgm:presLayoutVars>
      </dgm:prSet>
      <dgm:spPr/>
    </dgm:pt>
    <dgm:pt modelId="{DB150972-0E72-47B2-8D37-4C5D575F496E}" type="pres">
      <dgm:prSet presAssocID="{0D704394-D01A-443A-8F24-2A95A0049D59}" presName="spaceBetweenRectangles" presStyleCnt="0"/>
      <dgm:spPr/>
    </dgm:pt>
    <dgm:pt modelId="{CBFE4065-079E-4169-A3AE-A9CB067C8910}" type="pres">
      <dgm:prSet presAssocID="{9246C645-8E3F-4230-B009-473A0908167B}" presName="parentLin" presStyleCnt="0"/>
      <dgm:spPr/>
    </dgm:pt>
    <dgm:pt modelId="{F1282401-A277-4349-A7DA-EA897F1C4360}" type="pres">
      <dgm:prSet presAssocID="{9246C645-8E3F-4230-B009-473A0908167B}" presName="parentLeftMargin" presStyleLbl="node1" presStyleIdx="2" presStyleCnt="6"/>
      <dgm:spPr/>
    </dgm:pt>
    <dgm:pt modelId="{647591EC-6F30-4C7B-982E-6F9B899C5643}" type="pres">
      <dgm:prSet presAssocID="{9246C645-8E3F-4230-B009-473A0908167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5E5D1F0-4860-4364-8EFE-F5DCC00D0A31}" type="pres">
      <dgm:prSet presAssocID="{9246C645-8E3F-4230-B009-473A0908167B}" presName="negativeSpace" presStyleCnt="0"/>
      <dgm:spPr/>
    </dgm:pt>
    <dgm:pt modelId="{E3E34A2F-4480-4054-8377-897C87A7AF21}" type="pres">
      <dgm:prSet presAssocID="{9246C645-8E3F-4230-B009-473A0908167B}" presName="childText" presStyleLbl="conFgAcc1" presStyleIdx="3" presStyleCnt="6">
        <dgm:presLayoutVars>
          <dgm:bulletEnabled val="1"/>
        </dgm:presLayoutVars>
      </dgm:prSet>
      <dgm:spPr/>
    </dgm:pt>
    <dgm:pt modelId="{AE683BCA-DC87-4F13-89F4-5095E1FD7758}" type="pres">
      <dgm:prSet presAssocID="{33A52D18-9B24-48E3-8D8D-198A63C58F48}" presName="spaceBetweenRectangles" presStyleCnt="0"/>
      <dgm:spPr/>
    </dgm:pt>
    <dgm:pt modelId="{992D206C-322B-4CF2-9328-C61A638A4CF8}" type="pres">
      <dgm:prSet presAssocID="{D0FEBCF5-7665-4E95-A00F-88886A2A699C}" presName="parentLin" presStyleCnt="0"/>
      <dgm:spPr/>
    </dgm:pt>
    <dgm:pt modelId="{9EA63DAE-FA92-433F-833F-41F44D594712}" type="pres">
      <dgm:prSet presAssocID="{D0FEBCF5-7665-4E95-A00F-88886A2A699C}" presName="parentLeftMargin" presStyleLbl="node1" presStyleIdx="3" presStyleCnt="6"/>
      <dgm:spPr/>
    </dgm:pt>
    <dgm:pt modelId="{EFA9DDCF-5898-4055-B51D-35F2E7169669}" type="pres">
      <dgm:prSet presAssocID="{D0FEBCF5-7665-4E95-A00F-88886A2A699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011ACCE-9682-4826-901B-B3E17BAB614A}" type="pres">
      <dgm:prSet presAssocID="{D0FEBCF5-7665-4E95-A00F-88886A2A699C}" presName="negativeSpace" presStyleCnt="0"/>
      <dgm:spPr/>
    </dgm:pt>
    <dgm:pt modelId="{2A8F5226-1D8B-45D9-8A73-A0765A22F174}" type="pres">
      <dgm:prSet presAssocID="{D0FEBCF5-7665-4E95-A00F-88886A2A699C}" presName="childText" presStyleLbl="conFgAcc1" presStyleIdx="4" presStyleCnt="6">
        <dgm:presLayoutVars>
          <dgm:bulletEnabled val="1"/>
        </dgm:presLayoutVars>
      </dgm:prSet>
      <dgm:spPr/>
    </dgm:pt>
    <dgm:pt modelId="{2C58BE8D-C1CE-452D-BBC3-F523D408379B}" type="pres">
      <dgm:prSet presAssocID="{3FFAB624-3BEF-4161-B819-D91545718514}" presName="spaceBetweenRectangles" presStyleCnt="0"/>
      <dgm:spPr/>
    </dgm:pt>
    <dgm:pt modelId="{0462D605-4C8F-4B3F-BBD8-C65A6448D5D0}" type="pres">
      <dgm:prSet presAssocID="{B73E7378-9D7F-4B16-B570-4E6B15AE5099}" presName="parentLin" presStyleCnt="0"/>
      <dgm:spPr/>
    </dgm:pt>
    <dgm:pt modelId="{6FFD1043-06BD-433F-8505-C4A6F8ADB5AC}" type="pres">
      <dgm:prSet presAssocID="{B73E7378-9D7F-4B16-B570-4E6B15AE5099}" presName="parentLeftMargin" presStyleLbl="node1" presStyleIdx="4" presStyleCnt="6"/>
      <dgm:spPr/>
    </dgm:pt>
    <dgm:pt modelId="{B4844F85-0E26-44BF-BCFC-F2E8D7F92ED8}" type="pres">
      <dgm:prSet presAssocID="{B73E7378-9D7F-4B16-B570-4E6B15AE509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EE6FED2-6644-4688-8808-CA62EF5C8328}" type="pres">
      <dgm:prSet presAssocID="{B73E7378-9D7F-4B16-B570-4E6B15AE5099}" presName="negativeSpace" presStyleCnt="0"/>
      <dgm:spPr/>
    </dgm:pt>
    <dgm:pt modelId="{2EA5FAD6-6F04-44C6-A800-5DCF7C062057}" type="pres">
      <dgm:prSet presAssocID="{B73E7378-9D7F-4B16-B570-4E6B15AE509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1AE3A73-A4F1-42D2-8B62-E834C8539A7A}" srcId="{C051482F-733B-474F-8B25-0DAF8CA5DA7E}" destId="{44871D20-1952-4842-AF07-314E0FE5699F}" srcOrd="1" destOrd="0" parTransId="{D9DC8512-C530-4894-B824-E2057C3D3C6F}" sibTransId="{F5C3D78C-4EDF-43F0-9037-42F7347DC10B}"/>
    <dgm:cxn modelId="{42BA2306-181E-4D61-8A6A-F9174B437768}" type="presOf" srcId="{9246C645-8E3F-4230-B009-473A0908167B}" destId="{647591EC-6F30-4C7B-982E-6F9B899C5643}" srcOrd="1" destOrd="0" presId="urn:microsoft.com/office/officeart/2005/8/layout/list1"/>
    <dgm:cxn modelId="{66BDE126-EF5B-407F-827B-4F6D38DA049C}" type="presOf" srcId="{C051482F-733B-474F-8B25-0DAF8CA5DA7E}" destId="{97D69631-50F9-4844-948E-FE05939C5219}" srcOrd="0" destOrd="0" presId="urn:microsoft.com/office/officeart/2005/8/layout/list1"/>
    <dgm:cxn modelId="{FB37D5C5-4807-4E70-B073-DDCAAA0420D5}" type="presOf" srcId="{B73E7378-9D7F-4B16-B570-4E6B15AE5099}" destId="{B4844F85-0E26-44BF-BCFC-F2E8D7F92ED8}" srcOrd="1" destOrd="0" presId="urn:microsoft.com/office/officeart/2005/8/layout/list1"/>
    <dgm:cxn modelId="{9861E9C9-4A72-44DF-8442-DB8CBA40775F}" type="presOf" srcId="{15929E38-2A04-4325-9520-0B1711185710}" destId="{018DC95A-2A3A-4D66-B027-C7C8FAC1A55B}" srcOrd="0" destOrd="0" presId="urn:microsoft.com/office/officeart/2005/8/layout/list1"/>
    <dgm:cxn modelId="{905CE80E-2825-4BFE-9588-CAA6E65349FD}" type="presOf" srcId="{15929E38-2A04-4325-9520-0B1711185710}" destId="{FF69165F-7E5F-445C-9CDA-DC19A916D6BD}" srcOrd="1" destOrd="0" presId="urn:microsoft.com/office/officeart/2005/8/layout/list1"/>
    <dgm:cxn modelId="{06868129-771F-43B7-B45F-38A78ACCAEC8}" type="presOf" srcId="{D0FEBCF5-7665-4E95-A00F-88886A2A699C}" destId="{9EA63DAE-FA92-433F-833F-41F44D594712}" srcOrd="0" destOrd="0" presId="urn:microsoft.com/office/officeart/2005/8/layout/list1"/>
    <dgm:cxn modelId="{1702B391-10EC-49AD-9456-7DE1EEBBFD10}" type="presOf" srcId="{D0FEBCF5-7665-4E95-A00F-88886A2A699C}" destId="{EFA9DDCF-5898-4055-B51D-35F2E7169669}" srcOrd="1" destOrd="0" presId="urn:microsoft.com/office/officeart/2005/8/layout/list1"/>
    <dgm:cxn modelId="{FADA44C1-A1B1-4418-BE9B-165B2D08AE9E}" type="presOf" srcId="{9246C645-8E3F-4230-B009-473A0908167B}" destId="{F1282401-A277-4349-A7DA-EA897F1C4360}" srcOrd="0" destOrd="0" presId="urn:microsoft.com/office/officeart/2005/8/layout/list1"/>
    <dgm:cxn modelId="{DA8ADED6-C1CA-46C0-815F-98906496E05B}" srcId="{C051482F-733B-474F-8B25-0DAF8CA5DA7E}" destId="{9246C645-8E3F-4230-B009-473A0908167B}" srcOrd="3" destOrd="0" parTransId="{D9D81F90-B191-4AA6-8606-F11CCFFD3B9E}" sibTransId="{33A52D18-9B24-48E3-8D8D-198A63C58F48}"/>
    <dgm:cxn modelId="{8372F1BD-8EB1-4D51-916B-E76ED8DD2B85}" type="presOf" srcId="{44871D20-1952-4842-AF07-314E0FE5699F}" destId="{AA1AEBF7-6B5A-45B3-B5C6-EEC9B0EAA122}" srcOrd="0" destOrd="0" presId="urn:microsoft.com/office/officeart/2005/8/layout/list1"/>
    <dgm:cxn modelId="{C624F351-5AE7-4455-B134-2CE0B88E444B}" type="presOf" srcId="{44871D20-1952-4842-AF07-314E0FE5699F}" destId="{8C0AE12C-17F6-4943-A164-077A313D3B81}" srcOrd="1" destOrd="0" presId="urn:microsoft.com/office/officeart/2005/8/layout/list1"/>
    <dgm:cxn modelId="{35A07884-B128-4499-AB78-22E38A6CE383}" srcId="{C051482F-733B-474F-8B25-0DAF8CA5DA7E}" destId="{2BE21B73-A78B-49E9-9F07-F058C64C0ABA}" srcOrd="2" destOrd="0" parTransId="{F00D48E7-7B98-46F7-B638-D0CA4A685264}" sibTransId="{0D704394-D01A-443A-8F24-2A95A0049D59}"/>
    <dgm:cxn modelId="{9E186256-173C-47B4-B9C7-74A57B73C35C}" type="presOf" srcId="{2BE21B73-A78B-49E9-9F07-F058C64C0ABA}" destId="{7664CCAE-FC0B-4043-9C14-E337D6222768}" srcOrd="1" destOrd="0" presId="urn:microsoft.com/office/officeart/2005/8/layout/list1"/>
    <dgm:cxn modelId="{D6E8E0EF-0EEA-4F3F-8488-DC210B592020}" srcId="{C051482F-733B-474F-8B25-0DAF8CA5DA7E}" destId="{15929E38-2A04-4325-9520-0B1711185710}" srcOrd="0" destOrd="0" parTransId="{0625265E-6849-4A1D-A558-40D2736EB44A}" sibTransId="{A979773E-5CEE-4FDC-899E-1A7A2EA39831}"/>
    <dgm:cxn modelId="{421E32A3-DA9E-43E9-965E-29ED829B9D74}" type="presOf" srcId="{B73E7378-9D7F-4B16-B570-4E6B15AE5099}" destId="{6FFD1043-06BD-433F-8505-C4A6F8ADB5AC}" srcOrd="0" destOrd="0" presId="urn:microsoft.com/office/officeart/2005/8/layout/list1"/>
    <dgm:cxn modelId="{584EE734-D221-48AC-9525-B9E0C611718D}" srcId="{C051482F-733B-474F-8B25-0DAF8CA5DA7E}" destId="{D0FEBCF5-7665-4E95-A00F-88886A2A699C}" srcOrd="4" destOrd="0" parTransId="{E00C305F-FFDC-49E5-B592-861A9C64C4A6}" sibTransId="{3FFAB624-3BEF-4161-B819-D91545718514}"/>
    <dgm:cxn modelId="{0D309E25-5B7E-4725-8E08-E442E1490BC2}" srcId="{C051482F-733B-474F-8B25-0DAF8CA5DA7E}" destId="{B73E7378-9D7F-4B16-B570-4E6B15AE5099}" srcOrd="5" destOrd="0" parTransId="{5AEB903E-B656-40E3-89F0-67BC4E51A9D1}" sibTransId="{BA9F45FD-41DC-4EC8-83D7-F843444FB2AE}"/>
    <dgm:cxn modelId="{9E18E0DD-CB09-492D-A571-812925B909F4}" type="presOf" srcId="{2BE21B73-A78B-49E9-9F07-F058C64C0ABA}" destId="{123909D2-0498-424C-8DDB-B045B7723610}" srcOrd="0" destOrd="0" presId="urn:microsoft.com/office/officeart/2005/8/layout/list1"/>
    <dgm:cxn modelId="{6AEA0582-D7AF-423B-AA29-307805BE30DB}" type="presParOf" srcId="{97D69631-50F9-4844-948E-FE05939C5219}" destId="{6B6CB1D3-91FB-40F3-89BC-CB5D341F9084}" srcOrd="0" destOrd="0" presId="urn:microsoft.com/office/officeart/2005/8/layout/list1"/>
    <dgm:cxn modelId="{84AFE07C-4728-467D-8A0D-71BB11C1D5EC}" type="presParOf" srcId="{6B6CB1D3-91FB-40F3-89BC-CB5D341F9084}" destId="{018DC95A-2A3A-4D66-B027-C7C8FAC1A55B}" srcOrd="0" destOrd="0" presId="urn:microsoft.com/office/officeart/2005/8/layout/list1"/>
    <dgm:cxn modelId="{7786810E-A704-4C51-BD51-EB2FF0EA4B85}" type="presParOf" srcId="{6B6CB1D3-91FB-40F3-89BC-CB5D341F9084}" destId="{FF69165F-7E5F-445C-9CDA-DC19A916D6BD}" srcOrd="1" destOrd="0" presId="urn:microsoft.com/office/officeart/2005/8/layout/list1"/>
    <dgm:cxn modelId="{9B6C9814-D837-4C32-855D-4B9AA0C9812F}" type="presParOf" srcId="{97D69631-50F9-4844-948E-FE05939C5219}" destId="{9A369A0E-B831-416D-A080-B9B5521C8118}" srcOrd="1" destOrd="0" presId="urn:microsoft.com/office/officeart/2005/8/layout/list1"/>
    <dgm:cxn modelId="{72562927-2CCC-42F6-B952-8A1622C1E2D4}" type="presParOf" srcId="{97D69631-50F9-4844-948E-FE05939C5219}" destId="{1C20D0D3-57E7-4556-A78B-D3827CC56D0D}" srcOrd="2" destOrd="0" presId="urn:microsoft.com/office/officeart/2005/8/layout/list1"/>
    <dgm:cxn modelId="{BE154876-20E6-410E-8CF7-70CB785F7F63}" type="presParOf" srcId="{97D69631-50F9-4844-948E-FE05939C5219}" destId="{0E1FB79C-0CDC-4920-8BB6-6F8D60B3A06D}" srcOrd="3" destOrd="0" presId="urn:microsoft.com/office/officeart/2005/8/layout/list1"/>
    <dgm:cxn modelId="{C7086BCD-2AF4-4CEB-A692-C149978FBBE9}" type="presParOf" srcId="{97D69631-50F9-4844-948E-FE05939C5219}" destId="{260AC7DD-906B-4A01-AAFF-E8C00C4DAD67}" srcOrd="4" destOrd="0" presId="urn:microsoft.com/office/officeart/2005/8/layout/list1"/>
    <dgm:cxn modelId="{02CE4E1D-8822-45BA-A1F0-6340237B564E}" type="presParOf" srcId="{260AC7DD-906B-4A01-AAFF-E8C00C4DAD67}" destId="{AA1AEBF7-6B5A-45B3-B5C6-EEC9B0EAA122}" srcOrd="0" destOrd="0" presId="urn:microsoft.com/office/officeart/2005/8/layout/list1"/>
    <dgm:cxn modelId="{681A85E0-976B-4111-A32C-0992333E3A95}" type="presParOf" srcId="{260AC7DD-906B-4A01-AAFF-E8C00C4DAD67}" destId="{8C0AE12C-17F6-4943-A164-077A313D3B81}" srcOrd="1" destOrd="0" presId="urn:microsoft.com/office/officeart/2005/8/layout/list1"/>
    <dgm:cxn modelId="{79BABC25-9000-4A82-87F5-84AB0B5D0A37}" type="presParOf" srcId="{97D69631-50F9-4844-948E-FE05939C5219}" destId="{44DCB277-28E4-4784-9104-0EEDBC501AF7}" srcOrd="5" destOrd="0" presId="urn:microsoft.com/office/officeart/2005/8/layout/list1"/>
    <dgm:cxn modelId="{559E86EC-8C7E-4497-ACB5-0DA27A162DC8}" type="presParOf" srcId="{97D69631-50F9-4844-948E-FE05939C5219}" destId="{71E97293-FCF6-4195-8052-99D14CC62D9E}" srcOrd="6" destOrd="0" presId="urn:microsoft.com/office/officeart/2005/8/layout/list1"/>
    <dgm:cxn modelId="{E4EDE650-07A1-44C1-8AD0-92CA645C00D3}" type="presParOf" srcId="{97D69631-50F9-4844-948E-FE05939C5219}" destId="{CD8B4284-F7EF-44D7-9E41-01C0FF56690D}" srcOrd="7" destOrd="0" presId="urn:microsoft.com/office/officeart/2005/8/layout/list1"/>
    <dgm:cxn modelId="{2386D519-5301-4E4C-A58B-E8F4F2998A68}" type="presParOf" srcId="{97D69631-50F9-4844-948E-FE05939C5219}" destId="{46D76C8C-2FAD-465F-91C5-635AE0D0974A}" srcOrd="8" destOrd="0" presId="urn:microsoft.com/office/officeart/2005/8/layout/list1"/>
    <dgm:cxn modelId="{D71D1A18-F442-4572-BABF-3B31BF24413D}" type="presParOf" srcId="{46D76C8C-2FAD-465F-91C5-635AE0D0974A}" destId="{123909D2-0498-424C-8DDB-B045B7723610}" srcOrd="0" destOrd="0" presId="urn:microsoft.com/office/officeart/2005/8/layout/list1"/>
    <dgm:cxn modelId="{2100C386-C620-426C-8921-06D1E322B0A7}" type="presParOf" srcId="{46D76C8C-2FAD-465F-91C5-635AE0D0974A}" destId="{7664CCAE-FC0B-4043-9C14-E337D6222768}" srcOrd="1" destOrd="0" presId="urn:microsoft.com/office/officeart/2005/8/layout/list1"/>
    <dgm:cxn modelId="{D2AF6137-C12E-4E8C-B616-9288B6D9A772}" type="presParOf" srcId="{97D69631-50F9-4844-948E-FE05939C5219}" destId="{6B8D3F94-40F0-4205-B0FD-C64AB41F1681}" srcOrd="9" destOrd="0" presId="urn:microsoft.com/office/officeart/2005/8/layout/list1"/>
    <dgm:cxn modelId="{1C41A7E4-4029-43A8-BCA1-92DF088FCC7A}" type="presParOf" srcId="{97D69631-50F9-4844-948E-FE05939C5219}" destId="{4C34ADCE-9EB8-4BE1-A5ED-22503A0E684E}" srcOrd="10" destOrd="0" presId="urn:microsoft.com/office/officeart/2005/8/layout/list1"/>
    <dgm:cxn modelId="{9BC530B6-A277-434A-B6C5-415B7F2C3CC2}" type="presParOf" srcId="{97D69631-50F9-4844-948E-FE05939C5219}" destId="{DB150972-0E72-47B2-8D37-4C5D575F496E}" srcOrd="11" destOrd="0" presId="urn:microsoft.com/office/officeart/2005/8/layout/list1"/>
    <dgm:cxn modelId="{03457528-3135-4272-9A07-8E75F7812E0E}" type="presParOf" srcId="{97D69631-50F9-4844-948E-FE05939C5219}" destId="{CBFE4065-079E-4169-A3AE-A9CB067C8910}" srcOrd="12" destOrd="0" presId="urn:microsoft.com/office/officeart/2005/8/layout/list1"/>
    <dgm:cxn modelId="{37D89133-9B32-4770-8B30-1806B0DD939D}" type="presParOf" srcId="{CBFE4065-079E-4169-A3AE-A9CB067C8910}" destId="{F1282401-A277-4349-A7DA-EA897F1C4360}" srcOrd="0" destOrd="0" presId="urn:microsoft.com/office/officeart/2005/8/layout/list1"/>
    <dgm:cxn modelId="{405CEDA3-2F08-4211-8AB7-CAF91873F700}" type="presParOf" srcId="{CBFE4065-079E-4169-A3AE-A9CB067C8910}" destId="{647591EC-6F30-4C7B-982E-6F9B899C5643}" srcOrd="1" destOrd="0" presId="urn:microsoft.com/office/officeart/2005/8/layout/list1"/>
    <dgm:cxn modelId="{B01B41D7-8D8D-4C35-8CDB-0760F9256E68}" type="presParOf" srcId="{97D69631-50F9-4844-948E-FE05939C5219}" destId="{75E5D1F0-4860-4364-8EFE-F5DCC00D0A31}" srcOrd="13" destOrd="0" presId="urn:microsoft.com/office/officeart/2005/8/layout/list1"/>
    <dgm:cxn modelId="{0408CCFD-6D30-4C9C-A96B-4D50A79A9C29}" type="presParOf" srcId="{97D69631-50F9-4844-948E-FE05939C5219}" destId="{E3E34A2F-4480-4054-8377-897C87A7AF21}" srcOrd="14" destOrd="0" presId="urn:microsoft.com/office/officeart/2005/8/layout/list1"/>
    <dgm:cxn modelId="{FD967FC6-51B2-48DF-B68A-2C9CD38DECDE}" type="presParOf" srcId="{97D69631-50F9-4844-948E-FE05939C5219}" destId="{AE683BCA-DC87-4F13-89F4-5095E1FD7758}" srcOrd="15" destOrd="0" presId="urn:microsoft.com/office/officeart/2005/8/layout/list1"/>
    <dgm:cxn modelId="{BD89D036-2C9F-41F0-B097-40323617732D}" type="presParOf" srcId="{97D69631-50F9-4844-948E-FE05939C5219}" destId="{992D206C-322B-4CF2-9328-C61A638A4CF8}" srcOrd="16" destOrd="0" presId="urn:microsoft.com/office/officeart/2005/8/layout/list1"/>
    <dgm:cxn modelId="{F89F97F7-9CD5-40A9-80F7-D5D946A47B0C}" type="presParOf" srcId="{992D206C-322B-4CF2-9328-C61A638A4CF8}" destId="{9EA63DAE-FA92-433F-833F-41F44D594712}" srcOrd="0" destOrd="0" presId="urn:microsoft.com/office/officeart/2005/8/layout/list1"/>
    <dgm:cxn modelId="{90AB0F71-2788-44A4-B59B-23AC1408A55C}" type="presParOf" srcId="{992D206C-322B-4CF2-9328-C61A638A4CF8}" destId="{EFA9DDCF-5898-4055-B51D-35F2E7169669}" srcOrd="1" destOrd="0" presId="urn:microsoft.com/office/officeart/2005/8/layout/list1"/>
    <dgm:cxn modelId="{9CEC6449-A047-4CC8-BE66-C90E62FEDB1C}" type="presParOf" srcId="{97D69631-50F9-4844-948E-FE05939C5219}" destId="{3011ACCE-9682-4826-901B-B3E17BAB614A}" srcOrd="17" destOrd="0" presId="urn:microsoft.com/office/officeart/2005/8/layout/list1"/>
    <dgm:cxn modelId="{ACB2C7F9-7BFA-4E3B-9814-B467BD533445}" type="presParOf" srcId="{97D69631-50F9-4844-948E-FE05939C5219}" destId="{2A8F5226-1D8B-45D9-8A73-A0765A22F174}" srcOrd="18" destOrd="0" presId="urn:microsoft.com/office/officeart/2005/8/layout/list1"/>
    <dgm:cxn modelId="{124CFF04-E1EA-4521-9F33-525315DA0459}" type="presParOf" srcId="{97D69631-50F9-4844-948E-FE05939C5219}" destId="{2C58BE8D-C1CE-452D-BBC3-F523D408379B}" srcOrd="19" destOrd="0" presId="urn:microsoft.com/office/officeart/2005/8/layout/list1"/>
    <dgm:cxn modelId="{D5A2634D-2D48-420B-8EC7-E22E1979C0E4}" type="presParOf" srcId="{97D69631-50F9-4844-948E-FE05939C5219}" destId="{0462D605-4C8F-4B3F-BBD8-C65A6448D5D0}" srcOrd="20" destOrd="0" presId="urn:microsoft.com/office/officeart/2005/8/layout/list1"/>
    <dgm:cxn modelId="{31C68837-FE6F-4B5B-94DF-37A17231AABE}" type="presParOf" srcId="{0462D605-4C8F-4B3F-BBD8-C65A6448D5D0}" destId="{6FFD1043-06BD-433F-8505-C4A6F8ADB5AC}" srcOrd="0" destOrd="0" presId="urn:microsoft.com/office/officeart/2005/8/layout/list1"/>
    <dgm:cxn modelId="{017EDA8E-E192-4D16-98DA-3DA7DAFDA7D3}" type="presParOf" srcId="{0462D605-4C8F-4B3F-BBD8-C65A6448D5D0}" destId="{B4844F85-0E26-44BF-BCFC-F2E8D7F92ED8}" srcOrd="1" destOrd="0" presId="urn:microsoft.com/office/officeart/2005/8/layout/list1"/>
    <dgm:cxn modelId="{75C19FA9-170F-479F-967C-61959A731B28}" type="presParOf" srcId="{97D69631-50F9-4844-948E-FE05939C5219}" destId="{2EE6FED2-6644-4688-8808-CA62EF5C8328}" srcOrd="21" destOrd="0" presId="urn:microsoft.com/office/officeart/2005/8/layout/list1"/>
    <dgm:cxn modelId="{C5CF9899-EB95-4611-862C-0BA5FC9C0C0C}" type="presParOf" srcId="{97D69631-50F9-4844-948E-FE05939C5219}" destId="{2EA5FAD6-6F04-44C6-A800-5DCF7C06205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F1C27E-CD20-4A70-AD20-F4C714C0C1E2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621278-B723-4377-A3AA-50210F993DD3}">
      <dgm:prSet phldrT="[Text]"/>
      <dgm:spPr/>
      <dgm:t>
        <a:bodyPr/>
        <a:lstStyle/>
        <a:p>
          <a:r>
            <a:rPr lang="cs-CZ" dirty="0"/>
            <a:t>Zachycení gymnastické tyče</a:t>
          </a:r>
        </a:p>
      </dgm:t>
    </dgm:pt>
    <dgm:pt modelId="{F0BDD049-8ABF-4EB1-AA2F-DD0456483D6A}" type="parTrans" cxnId="{E9CD20B6-9DCB-447C-8EB2-36EABE01DFF9}">
      <dgm:prSet/>
      <dgm:spPr/>
      <dgm:t>
        <a:bodyPr/>
        <a:lstStyle/>
        <a:p>
          <a:endParaRPr lang="cs-CZ"/>
        </a:p>
      </dgm:t>
    </dgm:pt>
    <dgm:pt modelId="{0D750359-8074-4529-8A67-94572A949585}" type="sibTrans" cxnId="{E9CD20B6-9DCB-447C-8EB2-36EABE01DFF9}">
      <dgm:prSet/>
      <dgm:spPr/>
      <dgm:t>
        <a:bodyPr/>
        <a:lstStyle/>
        <a:p>
          <a:endParaRPr lang="cs-CZ"/>
        </a:p>
      </dgm:t>
    </dgm:pt>
    <dgm:pt modelId="{ACE45533-AD47-4435-92FB-1F46AFBC9AF1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Reakce na míč</a:t>
          </a:r>
        </a:p>
      </dgm:t>
    </dgm:pt>
    <dgm:pt modelId="{A80DF045-A424-4B5F-BF4B-351FC98E54B1}" type="parTrans" cxnId="{BDFA681B-0FEA-4EE0-8197-52D23FD9BA73}">
      <dgm:prSet/>
      <dgm:spPr/>
      <dgm:t>
        <a:bodyPr/>
        <a:lstStyle/>
        <a:p>
          <a:endParaRPr lang="cs-CZ"/>
        </a:p>
      </dgm:t>
    </dgm:pt>
    <dgm:pt modelId="{13EA3790-4CF4-48DA-86EC-16BD831C7A1E}" type="sibTrans" cxnId="{BDFA681B-0FEA-4EE0-8197-52D23FD9BA73}">
      <dgm:prSet/>
      <dgm:spPr/>
      <dgm:t>
        <a:bodyPr/>
        <a:lstStyle/>
        <a:p>
          <a:endParaRPr lang="cs-CZ"/>
        </a:p>
      </dgm:t>
    </dgm:pt>
    <dgm:pt modelId="{FA2593D2-84DD-4131-A541-E101A123E760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Zachycení plochého měřítka</a:t>
          </a:r>
        </a:p>
      </dgm:t>
    </dgm:pt>
    <dgm:pt modelId="{CCB6C469-1381-4A20-A364-58F8C5FAA108}" type="parTrans" cxnId="{35E5356D-5EFB-44A0-B37B-11C0305EF007}">
      <dgm:prSet/>
      <dgm:spPr/>
      <dgm:t>
        <a:bodyPr/>
        <a:lstStyle/>
        <a:p>
          <a:endParaRPr lang="cs-CZ"/>
        </a:p>
      </dgm:t>
    </dgm:pt>
    <dgm:pt modelId="{841A6EEF-AA87-4E15-AE1B-8D7DBD0E160F}" type="sibTrans" cxnId="{35E5356D-5EFB-44A0-B37B-11C0305EF007}">
      <dgm:prSet/>
      <dgm:spPr/>
      <dgm:t>
        <a:bodyPr/>
        <a:lstStyle/>
        <a:p>
          <a:endParaRPr lang="cs-CZ"/>
        </a:p>
      </dgm:t>
    </dgm:pt>
    <dgm:pt modelId="{DC8085E6-B1C4-4ED3-8F3B-2E2427D0AA72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BATAK PRO REACTION</a:t>
          </a:r>
        </a:p>
      </dgm:t>
    </dgm:pt>
    <dgm:pt modelId="{37B734E1-C38D-4707-9A38-A954EC5FDE5C}" type="parTrans" cxnId="{B25EB506-F79D-4819-9C9F-B55829B8B800}">
      <dgm:prSet/>
      <dgm:spPr/>
    </dgm:pt>
    <dgm:pt modelId="{7202CFD3-5DEC-4A9C-BD24-9A9BB0909E90}" type="sibTrans" cxnId="{B25EB506-F79D-4819-9C9F-B55829B8B800}">
      <dgm:prSet/>
      <dgm:spPr/>
    </dgm:pt>
    <dgm:pt modelId="{6E2AA050-7578-4FE1-9B84-1E1D14F191B5}" type="pres">
      <dgm:prSet presAssocID="{EAF1C27E-CD20-4A70-AD20-F4C714C0C1E2}" presName="diagram" presStyleCnt="0">
        <dgm:presLayoutVars>
          <dgm:dir/>
          <dgm:resizeHandles val="exact"/>
        </dgm:presLayoutVars>
      </dgm:prSet>
      <dgm:spPr/>
    </dgm:pt>
    <dgm:pt modelId="{AA522E33-892F-44EF-8841-E32133DFCDF5}" type="pres">
      <dgm:prSet presAssocID="{D1621278-B723-4377-A3AA-50210F993DD3}" presName="node" presStyleLbl="node1" presStyleIdx="0" presStyleCnt="4">
        <dgm:presLayoutVars>
          <dgm:bulletEnabled val="1"/>
        </dgm:presLayoutVars>
      </dgm:prSet>
      <dgm:spPr/>
    </dgm:pt>
    <dgm:pt modelId="{465D035E-675E-48DB-BDF4-29685EDFB1C7}" type="pres">
      <dgm:prSet presAssocID="{0D750359-8074-4529-8A67-94572A949585}" presName="sibTrans" presStyleCnt="0"/>
      <dgm:spPr/>
    </dgm:pt>
    <dgm:pt modelId="{EEFF13E6-DEEA-4ED7-BE4E-40115A501D2A}" type="pres">
      <dgm:prSet presAssocID="{ACE45533-AD47-4435-92FB-1F46AFBC9AF1}" presName="node" presStyleLbl="node1" presStyleIdx="1" presStyleCnt="4">
        <dgm:presLayoutVars>
          <dgm:bulletEnabled val="1"/>
        </dgm:presLayoutVars>
      </dgm:prSet>
      <dgm:spPr/>
    </dgm:pt>
    <dgm:pt modelId="{725AD759-817F-44C0-A244-CC454B1F7486}" type="pres">
      <dgm:prSet presAssocID="{13EA3790-4CF4-48DA-86EC-16BD831C7A1E}" presName="sibTrans" presStyleCnt="0"/>
      <dgm:spPr/>
    </dgm:pt>
    <dgm:pt modelId="{CD8166BE-00B9-4746-A356-3BDC0AA0FDE1}" type="pres">
      <dgm:prSet presAssocID="{FA2593D2-84DD-4131-A541-E101A123E760}" presName="node" presStyleLbl="node1" presStyleIdx="2" presStyleCnt="4">
        <dgm:presLayoutVars>
          <dgm:bulletEnabled val="1"/>
        </dgm:presLayoutVars>
      </dgm:prSet>
      <dgm:spPr/>
    </dgm:pt>
    <dgm:pt modelId="{9F0A80C5-3265-43EB-93ED-354F228A30D1}" type="pres">
      <dgm:prSet presAssocID="{841A6EEF-AA87-4E15-AE1B-8D7DBD0E160F}" presName="sibTrans" presStyleCnt="0"/>
      <dgm:spPr/>
    </dgm:pt>
    <dgm:pt modelId="{C764EFD0-F806-4F03-B026-BB9CF929EDC7}" type="pres">
      <dgm:prSet presAssocID="{DC8085E6-B1C4-4ED3-8F3B-2E2427D0AA72}" presName="node" presStyleLbl="node1" presStyleIdx="3" presStyleCnt="4">
        <dgm:presLayoutVars>
          <dgm:bulletEnabled val="1"/>
        </dgm:presLayoutVars>
      </dgm:prSet>
      <dgm:spPr/>
    </dgm:pt>
  </dgm:ptLst>
  <dgm:cxnLst>
    <dgm:cxn modelId="{55CF64BA-8CC2-43BE-912F-AD049B91EDD0}" type="presOf" srcId="{EAF1C27E-CD20-4A70-AD20-F4C714C0C1E2}" destId="{6E2AA050-7578-4FE1-9B84-1E1D14F191B5}" srcOrd="0" destOrd="0" presId="urn:microsoft.com/office/officeart/2005/8/layout/default#3"/>
    <dgm:cxn modelId="{F5E0860E-1022-46A9-980E-A6C28C82E7D8}" type="presOf" srcId="{DC8085E6-B1C4-4ED3-8F3B-2E2427D0AA72}" destId="{C764EFD0-F806-4F03-B026-BB9CF929EDC7}" srcOrd="0" destOrd="0" presId="urn:microsoft.com/office/officeart/2005/8/layout/default#3"/>
    <dgm:cxn modelId="{B25EB506-F79D-4819-9C9F-B55829B8B800}" srcId="{EAF1C27E-CD20-4A70-AD20-F4C714C0C1E2}" destId="{DC8085E6-B1C4-4ED3-8F3B-2E2427D0AA72}" srcOrd="3" destOrd="0" parTransId="{37B734E1-C38D-4707-9A38-A954EC5FDE5C}" sibTransId="{7202CFD3-5DEC-4A9C-BD24-9A9BB0909E90}"/>
    <dgm:cxn modelId="{B4EDA7F1-38B3-49CC-A259-4D4ABCB5975F}" type="presOf" srcId="{FA2593D2-84DD-4131-A541-E101A123E760}" destId="{CD8166BE-00B9-4746-A356-3BDC0AA0FDE1}" srcOrd="0" destOrd="0" presId="urn:microsoft.com/office/officeart/2005/8/layout/default#3"/>
    <dgm:cxn modelId="{E9CD20B6-9DCB-447C-8EB2-36EABE01DFF9}" srcId="{EAF1C27E-CD20-4A70-AD20-F4C714C0C1E2}" destId="{D1621278-B723-4377-A3AA-50210F993DD3}" srcOrd="0" destOrd="0" parTransId="{F0BDD049-8ABF-4EB1-AA2F-DD0456483D6A}" sibTransId="{0D750359-8074-4529-8A67-94572A949585}"/>
    <dgm:cxn modelId="{5C848ACB-0EF0-43D3-B5C9-26B4B21077E0}" type="presOf" srcId="{D1621278-B723-4377-A3AA-50210F993DD3}" destId="{AA522E33-892F-44EF-8841-E32133DFCDF5}" srcOrd="0" destOrd="0" presId="urn:microsoft.com/office/officeart/2005/8/layout/default#3"/>
    <dgm:cxn modelId="{35E5356D-5EFB-44A0-B37B-11C0305EF007}" srcId="{EAF1C27E-CD20-4A70-AD20-F4C714C0C1E2}" destId="{FA2593D2-84DD-4131-A541-E101A123E760}" srcOrd="2" destOrd="0" parTransId="{CCB6C469-1381-4A20-A364-58F8C5FAA108}" sibTransId="{841A6EEF-AA87-4E15-AE1B-8D7DBD0E160F}"/>
    <dgm:cxn modelId="{E49BF737-AC5F-488E-A641-43DB1636FEDF}" type="presOf" srcId="{ACE45533-AD47-4435-92FB-1F46AFBC9AF1}" destId="{EEFF13E6-DEEA-4ED7-BE4E-40115A501D2A}" srcOrd="0" destOrd="0" presId="urn:microsoft.com/office/officeart/2005/8/layout/default#3"/>
    <dgm:cxn modelId="{BDFA681B-0FEA-4EE0-8197-52D23FD9BA73}" srcId="{EAF1C27E-CD20-4A70-AD20-F4C714C0C1E2}" destId="{ACE45533-AD47-4435-92FB-1F46AFBC9AF1}" srcOrd="1" destOrd="0" parTransId="{A80DF045-A424-4B5F-BF4B-351FC98E54B1}" sibTransId="{13EA3790-4CF4-48DA-86EC-16BD831C7A1E}"/>
    <dgm:cxn modelId="{89DA680F-9C02-4854-8CF0-8B5C211F87F4}" type="presParOf" srcId="{6E2AA050-7578-4FE1-9B84-1E1D14F191B5}" destId="{AA522E33-892F-44EF-8841-E32133DFCDF5}" srcOrd="0" destOrd="0" presId="urn:microsoft.com/office/officeart/2005/8/layout/default#3"/>
    <dgm:cxn modelId="{605B5AB9-C187-4962-8A39-D82F2D446621}" type="presParOf" srcId="{6E2AA050-7578-4FE1-9B84-1E1D14F191B5}" destId="{465D035E-675E-48DB-BDF4-29685EDFB1C7}" srcOrd="1" destOrd="0" presId="urn:microsoft.com/office/officeart/2005/8/layout/default#3"/>
    <dgm:cxn modelId="{8B885E7D-668B-4A69-8D4D-1E1791AD963E}" type="presParOf" srcId="{6E2AA050-7578-4FE1-9B84-1E1D14F191B5}" destId="{EEFF13E6-DEEA-4ED7-BE4E-40115A501D2A}" srcOrd="2" destOrd="0" presId="urn:microsoft.com/office/officeart/2005/8/layout/default#3"/>
    <dgm:cxn modelId="{CD75B0EF-C5B4-4E5A-A423-225B95C0E78C}" type="presParOf" srcId="{6E2AA050-7578-4FE1-9B84-1E1D14F191B5}" destId="{725AD759-817F-44C0-A244-CC454B1F7486}" srcOrd="3" destOrd="0" presId="urn:microsoft.com/office/officeart/2005/8/layout/default#3"/>
    <dgm:cxn modelId="{C52D622A-0D63-4AB3-9CBB-66925911F462}" type="presParOf" srcId="{6E2AA050-7578-4FE1-9B84-1E1D14F191B5}" destId="{CD8166BE-00B9-4746-A356-3BDC0AA0FDE1}" srcOrd="4" destOrd="0" presId="urn:microsoft.com/office/officeart/2005/8/layout/default#3"/>
    <dgm:cxn modelId="{DCF7E661-EE3E-4EF1-A39E-9A400D4F0AD4}" type="presParOf" srcId="{6E2AA050-7578-4FE1-9B84-1E1D14F191B5}" destId="{9F0A80C5-3265-43EB-93ED-354F228A30D1}" srcOrd="5" destOrd="0" presId="urn:microsoft.com/office/officeart/2005/8/layout/default#3"/>
    <dgm:cxn modelId="{50077F95-5005-48F5-B81A-7A273449CC1B}" type="presParOf" srcId="{6E2AA050-7578-4FE1-9B84-1E1D14F191B5}" destId="{C764EFD0-F806-4F03-B026-BB9CF929EDC7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A1DEFA-73DD-4C04-9350-ABACB3490B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7F2CC3-9A53-48B7-83CF-F6AF6E64A0A7}">
      <dgm:prSet phldrT="[Text]"/>
      <dgm:spPr/>
      <dgm:t>
        <a:bodyPr/>
        <a:lstStyle/>
        <a:p>
          <a:r>
            <a:rPr lang="cs-CZ" dirty="0" err="1"/>
            <a:t>Rombergův</a:t>
          </a:r>
          <a:r>
            <a:rPr lang="cs-CZ" dirty="0"/>
            <a:t> test</a:t>
          </a:r>
        </a:p>
      </dgm:t>
    </dgm:pt>
    <dgm:pt modelId="{D2B12F93-D92C-4BAA-BA07-199714AD2D9E}" type="parTrans" cxnId="{AC38AB3C-3700-48A5-9C4D-D41491C81FBE}">
      <dgm:prSet/>
      <dgm:spPr/>
      <dgm:t>
        <a:bodyPr/>
        <a:lstStyle/>
        <a:p>
          <a:endParaRPr lang="cs-CZ"/>
        </a:p>
      </dgm:t>
    </dgm:pt>
    <dgm:pt modelId="{09429DBD-D657-4D3E-8C78-A0FFA8403EB3}" type="sibTrans" cxnId="{AC38AB3C-3700-48A5-9C4D-D41491C81FBE}">
      <dgm:prSet/>
      <dgm:spPr/>
      <dgm:t>
        <a:bodyPr/>
        <a:lstStyle/>
        <a:p>
          <a:endParaRPr lang="cs-CZ"/>
        </a:p>
      </dgm:t>
    </dgm:pt>
    <dgm:pt modelId="{EA81F5DB-C87B-43A3-A299-6E6C74CEC2FC}">
      <dgm:prSet phldrT="[Text]"/>
      <dgm:spPr/>
      <dgm:t>
        <a:bodyPr/>
        <a:lstStyle/>
        <a:p>
          <a:r>
            <a:rPr lang="cs-CZ" dirty="0"/>
            <a:t>Plameňák</a:t>
          </a:r>
        </a:p>
      </dgm:t>
    </dgm:pt>
    <dgm:pt modelId="{D385CC69-3B5E-4260-8819-99F5F6C2E78C}" type="parTrans" cxnId="{D074C7FE-0D26-4742-BB25-B4E900EAA434}">
      <dgm:prSet/>
      <dgm:spPr/>
      <dgm:t>
        <a:bodyPr/>
        <a:lstStyle/>
        <a:p>
          <a:endParaRPr lang="cs-CZ"/>
        </a:p>
      </dgm:t>
    </dgm:pt>
    <dgm:pt modelId="{3BCB47EC-BE08-479F-8852-8B8794DD980D}" type="sibTrans" cxnId="{D074C7FE-0D26-4742-BB25-B4E900EAA434}">
      <dgm:prSet/>
      <dgm:spPr/>
      <dgm:t>
        <a:bodyPr/>
        <a:lstStyle/>
        <a:p>
          <a:endParaRPr lang="cs-CZ"/>
        </a:p>
      </dgm:t>
    </dgm:pt>
    <dgm:pt modelId="{E2DDB9DE-78EA-44E3-AD51-4F489ABF3DFC}">
      <dgm:prSet phldrT="[Text]"/>
      <dgm:spPr/>
      <dgm:t>
        <a:bodyPr/>
        <a:lstStyle/>
        <a:p>
          <a:r>
            <a:rPr lang="cs-CZ" dirty="0"/>
            <a:t>Rovnováha na jedné</a:t>
          </a:r>
        </a:p>
      </dgm:t>
    </dgm:pt>
    <dgm:pt modelId="{E6169A5C-707E-46C6-8AC4-739332969595}" type="parTrans" cxnId="{3C9AF1C1-5C25-4774-8840-1251AE559CC4}">
      <dgm:prSet/>
      <dgm:spPr/>
      <dgm:t>
        <a:bodyPr/>
        <a:lstStyle/>
        <a:p>
          <a:endParaRPr lang="cs-CZ"/>
        </a:p>
      </dgm:t>
    </dgm:pt>
    <dgm:pt modelId="{58CE265E-089D-4CAF-8D58-C97951D8153E}" type="sibTrans" cxnId="{3C9AF1C1-5C25-4774-8840-1251AE559CC4}">
      <dgm:prSet/>
      <dgm:spPr/>
      <dgm:t>
        <a:bodyPr/>
        <a:lstStyle/>
        <a:p>
          <a:endParaRPr lang="cs-CZ"/>
        </a:p>
      </dgm:t>
    </dgm:pt>
    <dgm:pt modelId="{BA4C6C1C-515D-4982-A762-CBAEBE9142A9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Výdrž ve stoji jednonož</a:t>
          </a:r>
        </a:p>
      </dgm:t>
    </dgm:pt>
    <dgm:pt modelId="{E9F358B3-F3D7-4ED4-A950-630B36E65DF6}" type="parTrans" cxnId="{E94FC10D-146E-4D20-8D9E-2EF74357043B}">
      <dgm:prSet/>
      <dgm:spPr/>
    </dgm:pt>
    <dgm:pt modelId="{0800647B-B6BC-4FF7-8B88-D18AE6598128}" type="sibTrans" cxnId="{E94FC10D-146E-4D20-8D9E-2EF74357043B}">
      <dgm:prSet/>
      <dgm:spPr/>
    </dgm:pt>
    <dgm:pt modelId="{11861840-948C-49A4-A867-54B9DEF9E26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Stoj na jedné po otáčení</a:t>
          </a:r>
        </a:p>
      </dgm:t>
    </dgm:pt>
    <dgm:pt modelId="{0DF3230D-4140-4F82-9905-94F7A352E44F}" type="parTrans" cxnId="{319A48B4-5BC1-4B3B-8F6D-76C991F92A29}">
      <dgm:prSet/>
      <dgm:spPr/>
    </dgm:pt>
    <dgm:pt modelId="{CAEF6BDA-9022-4E7C-91EE-7D0BA808EE02}" type="sibTrans" cxnId="{319A48B4-5BC1-4B3B-8F6D-76C991F92A29}">
      <dgm:prSet/>
      <dgm:spPr/>
    </dgm:pt>
    <dgm:pt modelId="{D7E6443E-3A94-4FB8-9E54-8571618003AF}">
      <dgm:prSet phldrT="[Text]"/>
      <dgm:spPr/>
      <dgm:t>
        <a:bodyPr/>
        <a:lstStyle/>
        <a:p>
          <a:r>
            <a:rPr lang="cs-CZ" u="none" dirty="0">
              <a:solidFill>
                <a:schemeClr val="tx1"/>
              </a:solidFill>
            </a:rPr>
            <a:t>Star excursion balance test – Y test</a:t>
          </a:r>
        </a:p>
      </dgm:t>
    </dgm:pt>
    <dgm:pt modelId="{2ACBAB89-72DE-496A-809B-BC038311F22E}" type="parTrans" cxnId="{7F51662D-411F-414A-A58B-C47EDC11A550}">
      <dgm:prSet/>
      <dgm:spPr/>
    </dgm:pt>
    <dgm:pt modelId="{91C30E75-6BE5-4FB4-A6E8-BA1670AE7E22}" type="sibTrans" cxnId="{7F51662D-411F-414A-A58B-C47EDC11A550}">
      <dgm:prSet/>
      <dgm:spPr/>
    </dgm:pt>
    <dgm:pt modelId="{428199BC-CEDA-4A5B-A2D1-4B8FCF316ECC}" type="pres">
      <dgm:prSet presAssocID="{CFA1DEFA-73DD-4C04-9350-ABACB3490BAE}" presName="linear" presStyleCnt="0">
        <dgm:presLayoutVars>
          <dgm:dir/>
          <dgm:animLvl val="lvl"/>
          <dgm:resizeHandles val="exact"/>
        </dgm:presLayoutVars>
      </dgm:prSet>
      <dgm:spPr/>
    </dgm:pt>
    <dgm:pt modelId="{B3AD6410-AF84-4C78-A55A-6D34C8836AB6}" type="pres">
      <dgm:prSet presAssocID="{437F2CC3-9A53-48B7-83CF-F6AF6E64A0A7}" presName="parentLin" presStyleCnt="0"/>
      <dgm:spPr/>
    </dgm:pt>
    <dgm:pt modelId="{2311351C-2356-484C-825F-BCED3B5D8500}" type="pres">
      <dgm:prSet presAssocID="{437F2CC3-9A53-48B7-83CF-F6AF6E64A0A7}" presName="parentLeftMargin" presStyleLbl="node1" presStyleIdx="0" presStyleCnt="6"/>
      <dgm:spPr/>
    </dgm:pt>
    <dgm:pt modelId="{C6781A6E-4E0A-47BE-B564-07F437F42F34}" type="pres">
      <dgm:prSet presAssocID="{437F2CC3-9A53-48B7-83CF-F6AF6E64A0A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AA4260-39D0-41E1-AD8B-84D2B2C4EF45}" type="pres">
      <dgm:prSet presAssocID="{437F2CC3-9A53-48B7-83CF-F6AF6E64A0A7}" presName="negativeSpace" presStyleCnt="0"/>
      <dgm:spPr/>
    </dgm:pt>
    <dgm:pt modelId="{FC404938-EB6C-4AD6-B180-24EC5755AD18}" type="pres">
      <dgm:prSet presAssocID="{437F2CC3-9A53-48B7-83CF-F6AF6E64A0A7}" presName="childText" presStyleLbl="conFgAcc1" presStyleIdx="0" presStyleCnt="6">
        <dgm:presLayoutVars>
          <dgm:bulletEnabled val="1"/>
        </dgm:presLayoutVars>
      </dgm:prSet>
      <dgm:spPr/>
    </dgm:pt>
    <dgm:pt modelId="{851659EB-4AF7-4FD4-A7C1-EC1C0F679988}" type="pres">
      <dgm:prSet presAssocID="{09429DBD-D657-4D3E-8C78-A0FFA8403EB3}" presName="spaceBetweenRectangles" presStyleCnt="0"/>
      <dgm:spPr/>
    </dgm:pt>
    <dgm:pt modelId="{BD551B63-40EE-4A35-B1BD-4B7F5CA83E9D}" type="pres">
      <dgm:prSet presAssocID="{EA81F5DB-C87B-43A3-A299-6E6C74CEC2FC}" presName="parentLin" presStyleCnt="0"/>
      <dgm:spPr/>
    </dgm:pt>
    <dgm:pt modelId="{0FE52692-CCFA-47B9-9668-4885992090B5}" type="pres">
      <dgm:prSet presAssocID="{EA81F5DB-C87B-43A3-A299-6E6C74CEC2FC}" presName="parentLeftMargin" presStyleLbl="node1" presStyleIdx="0" presStyleCnt="6"/>
      <dgm:spPr/>
    </dgm:pt>
    <dgm:pt modelId="{A044934F-F0D7-4E75-9FC8-C7E3E5ED267E}" type="pres">
      <dgm:prSet presAssocID="{EA81F5DB-C87B-43A3-A299-6E6C74CEC2F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D929726-0ED1-48D6-B2F0-2DB173FF91DA}" type="pres">
      <dgm:prSet presAssocID="{EA81F5DB-C87B-43A3-A299-6E6C74CEC2FC}" presName="negativeSpace" presStyleCnt="0"/>
      <dgm:spPr/>
    </dgm:pt>
    <dgm:pt modelId="{B5A33B8D-C22B-4FFF-A31F-518E6596261C}" type="pres">
      <dgm:prSet presAssocID="{EA81F5DB-C87B-43A3-A299-6E6C74CEC2FC}" presName="childText" presStyleLbl="conFgAcc1" presStyleIdx="1" presStyleCnt="6">
        <dgm:presLayoutVars>
          <dgm:bulletEnabled val="1"/>
        </dgm:presLayoutVars>
      </dgm:prSet>
      <dgm:spPr/>
    </dgm:pt>
    <dgm:pt modelId="{E9EF9603-9123-4359-BD89-DDADB91719A5}" type="pres">
      <dgm:prSet presAssocID="{3BCB47EC-BE08-479F-8852-8B8794DD980D}" presName="spaceBetweenRectangles" presStyleCnt="0"/>
      <dgm:spPr/>
    </dgm:pt>
    <dgm:pt modelId="{3D1196A5-AA1A-439B-9384-D26E41D64735}" type="pres">
      <dgm:prSet presAssocID="{E2DDB9DE-78EA-44E3-AD51-4F489ABF3DFC}" presName="parentLin" presStyleCnt="0"/>
      <dgm:spPr/>
    </dgm:pt>
    <dgm:pt modelId="{BC34F148-5881-4F0F-93ED-8938DD59E8C9}" type="pres">
      <dgm:prSet presAssocID="{E2DDB9DE-78EA-44E3-AD51-4F489ABF3DFC}" presName="parentLeftMargin" presStyleLbl="node1" presStyleIdx="1" presStyleCnt="6"/>
      <dgm:spPr/>
    </dgm:pt>
    <dgm:pt modelId="{ED33DFAD-56E1-4E04-B862-2A48395F0F40}" type="pres">
      <dgm:prSet presAssocID="{E2DDB9DE-78EA-44E3-AD51-4F489ABF3DF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92C20B-30E8-4863-8F9F-208748832CD0}" type="pres">
      <dgm:prSet presAssocID="{E2DDB9DE-78EA-44E3-AD51-4F489ABF3DFC}" presName="negativeSpace" presStyleCnt="0"/>
      <dgm:spPr/>
    </dgm:pt>
    <dgm:pt modelId="{1559A153-D75E-4FC3-92FE-8063F688B8EE}" type="pres">
      <dgm:prSet presAssocID="{E2DDB9DE-78EA-44E3-AD51-4F489ABF3DFC}" presName="childText" presStyleLbl="conFgAcc1" presStyleIdx="2" presStyleCnt="6">
        <dgm:presLayoutVars>
          <dgm:bulletEnabled val="1"/>
        </dgm:presLayoutVars>
      </dgm:prSet>
      <dgm:spPr/>
    </dgm:pt>
    <dgm:pt modelId="{3F8C98A0-B673-46AC-8448-443BBC1432A2}" type="pres">
      <dgm:prSet presAssocID="{58CE265E-089D-4CAF-8D58-C97951D8153E}" presName="spaceBetweenRectangles" presStyleCnt="0"/>
      <dgm:spPr/>
    </dgm:pt>
    <dgm:pt modelId="{454AB5B0-3929-4E0C-937B-FAFA691693E3}" type="pres">
      <dgm:prSet presAssocID="{BA4C6C1C-515D-4982-A762-CBAEBE9142A9}" presName="parentLin" presStyleCnt="0"/>
      <dgm:spPr/>
    </dgm:pt>
    <dgm:pt modelId="{0A0E339E-ACAC-4787-8119-AD67484C6681}" type="pres">
      <dgm:prSet presAssocID="{BA4C6C1C-515D-4982-A762-CBAEBE9142A9}" presName="parentLeftMargin" presStyleLbl="node1" presStyleIdx="2" presStyleCnt="6"/>
      <dgm:spPr/>
    </dgm:pt>
    <dgm:pt modelId="{6BA20F57-5181-4E70-A461-2BDF352013A4}" type="pres">
      <dgm:prSet presAssocID="{BA4C6C1C-515D-4982-A762-CBAEBE9142A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77190FB-C296-465D-A1F1-FA6F645938B6}" type="pres">
      <dgm:prSet presAssocID="{BA4C6C1C-515D-4982-A762-CBAEBE9142A9}" presName="negativeSpace" presStyleCnt="0"/>
      <dgm:spPr/>
    </dgm:pt>
    <dgm:pt modelId="{C8D10AD9-B825-4450-A5CB-FAE64328256F}" type="pres">
      <dgm:prSet presAssocID="{BA4C6C1C-515D-4982-A762-CBAEBE9142A9}" presName="childText" presStyleLbl="conFgAcc1" presStyleIdx="3" presStyleCnt="6">
        <dgm:presLayoutVars>
          <dgm:bulletEnabled val="1"/>
        </dgm:presLayoutVars>
      </dgm:prSet>
      <dgm:spPr/>
    </dgm:pt>
    <dgm:pt modelId="{EAA84B47-768E-4173-AE42-81EF31D47368}" type="pres">
      <dgm:prSet presAssocID="{0800647B-B6BC-4FF7-8B88-D18AE6598128}" presName="spaceBetweenRectangles" presStyleCnt="0"/>
      <dgm:spPr/>
    </dgm:pt>
    <dgm:pt modelId="{4F1D1CF4-91D3-4B67-9271-743F4692C92F}" type="pres">
      <dgm:prSet presAssocID="{11861840-948C-49A4-A867-54B9DEF9E266}" presName="parentLin" presStyleCnt="0"/>
      <dgm:spPr/>
    </dgm:pt>
    <dgm:pt modelId="{C977555F-18BE-4CCA-891C-ED9DCC7D26AC}" type="pres">
      <dgm:prSet presAssocID="{11861840-948C-49A4-A867-54B9DEF9E266}" presName="parentLeftMargin" presStyleLbl="node1" presStyleIdx="3" presStyleCnt="6"/>
      <dgm:spPr/>
    </dgm:pt>
    <dgm:pt modelId="{0FB401B4-4A44-4088-BC52-45948C845968}" type="pres">
      <dgm:prSet presAssocID="{11861840-948C-49A4-A867-54B9DEF9E26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F386308-F85E-409E-9DB5-F830708A0A5D}" type="pres">
      <dgm:prSet presAssocID="{11861840-948C-49A4-A867-54B9DEF9E266}" presName="negativeSpace" presStyleCnt="0"/>
      <dgm:spPr/>
    </dgm:pt>
    <dgm:pt modelId="{DC1EC514-7879-4B92-8773-957B13D8F6B5}" type="pres">
      <dgm:prSet presAssocID="{11861840-948C-49A4-A867-54B9DEF9E266}" presName="childText" presStyleLbl="conFgAcc1" presStyleIdx="4" presStyleCnt="6">
        <dgm:presLayoutVars>
          <dgm:bulletEnabled val="1"/>
        </dgm:presLayoutVars>
      </dgm:prSet>
      <dgm:spPr/>
    </dgm:pt>
    <dgm:pt modelId="{78B9CC00-7003-4A26-92A5-22E25DEA561D}" type="pres">
      <dgm:prSet presAssocID="{CAEF6BDA-9022-4E7C-91EE-7D0BA808EE02}" presName="spaceBetweenRectangles" presStyleCnt="0"/>
      <dgm:spPr/>
    </dgm:pt>
    <dgm:pt modelId="{593190E9-400A-402D-B4DA-5D71E30CF940}" type="pres">
      <dgm:prSet presAssocID="{D7E6443E-3A94-4FB8-9E54-8571618003AF}" presName="parentLin" presStyleCnt="0"/>
      <dgm:spPr/>
    </dgm:pt>
    <dgm:pt modelId="{E6315BBA-4EE5-44B4-843E-656119787067}" type="pres">
      <dgm:prSet presAssocID="{D7E6443E-3A94-4FB8-9E54-8571618003AF}" presName="parentLeftMargin" presStyleLbl="node1" presStyleIdx="4" presStyleCnt="6"/>
      <dgm:spPr/>
    </dgm:pt>
    <dgm:pt modelId="{5B8ADA2E-8622-4CD1-824C-BBBD4E16AE9B}" type="pres">
      <dgm:prSet presAssocID="{D7E6443E-3A94-4FB8-9E54-8571618003A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364C898-6DC4-4B3C-864D-70054EA6A54C}" type="pres">
      <dgm:prSet presAssocID="{D7E6443E-3A94-4FB8-9E54-8571618003AF}" presName="negativeSpace" presStyleCnt="0"/>
      <dgm:spPr/>
    </dgm:pt>
    <dgm:pt modelId="{F80A3886-60D9-4597-96D0-6CEFF9DD4598}" type="pres">
      <dgm:prSet presAssocID="{D7E6443E-3A94-4FB8-9E54-8571618003A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153E7D2-3076-496F-9A60-5FA21FF3351E}" type="presOf" srcId="{BA4C6C1C-515D-4982-A762-CBAEBE9142A9}" destId="{6BA20F57-5181-4E70-A461-2BDF352013A4}" srcOrd="1" destOrd="0" presId="urn:microsoft.com/office/officeart/2005/8/layout/list1"/>
    <dgm:cxn modelId="{3C9AF1C1-5C25-4774-8840-1251AE559CC4}" srcId="{CFA1DEFA-73DD-4C04-9350-ABACB3490BAE}" destId="{E2DDB9DE-78EA-44E3-AD51-4F489ABF3DFC}" srcOrd="2" destOrd="0" parTransId="{E6169A5C-707E-46C6-8AC4-739332969595}" sibTransId="{58CE265E-089D-4CAF-8D58-C97951D8153E}"/>
    <dgm:cxn modelId="{37DE8182-AD2B-4927-88C9-6488660CD559}" type="presOf" srcId="{E2DDB9DE-78EA-44E3-AD51-4F489ABF3DFC}" destId="{ED33DFAD-56E1-4E04-B862-2A48395F0F40}" srcOrd="1" destOrd="0" presId="urn:microsoft.com/office/officeart/2005/8/layout/list1"/>
    <dgm:cxn modelId="{AC38AB3C-3700-48A5-9C4D-D41491C81FBE}" srcId="{CFA1DEFA-73DD-4C04-9350-ABACB3490BAE}" destId="{437F2CC3-9A53-48B7-83CF-F6AF6E64A0A7}" srcOrd="0" destOrd="0" parTransId="{D2B12F93-D92C-4BAA-BA07-199714AD2D9E}" sibTransId="{09429DBD-D657-4D3E-8C78-A0FFA8403EB3}"/>
    <dgm:cxn modelId="{26F78AE7-1140-4601-AC68-58298D8D57DF}" type="presOf" srcId="{EA81F5DB-C87B-43A3-A299-6E6C74CEC2FC}" destId="{0FE52692-CCFA-47B9-9668-4885992090B5}" srcOrd="0" destOrd="0" presId="urn:microsoft.com/office/officeart/2005/8/layout/list1"/>
    <dgm:cxn modelId="{14DF8D0D-1849-404E-B3B4-A45985C69C1F}" type="presOf" srcId="{11861840-948C-49A4-A867-54B9DEF9E266}" destId="{C977555F-18BE-4CCA-891C-ED9DCC7D26AC}" srcOrd="0" destOrd="0" presId="urn:microsoft.com/office/officeart/2005/8/layout/list1"/>
    <dgm:cxn modelId="{7F51662D-411F-414A-A58B-C47EDC11A550}" srcId="{CFA1DEFA-73DD-4C04-9350-ABACB3490BAE}" destId="{D7E6443E-3A94-4FB8-9E54-8571618003AF}" srcOrd="5" destOrd="0" parTransId="{2ACBAB89-72DE-496A-809B-BC038311F22E}" sibTransId="{91C30E75-6BE5-4FB4-A6E8-BA1670AE7E22}"/>
    <dgm:cxn modelId="{46E92D19-E8E3-4A6F-B74E-422E56AE0E84}" type="presOf" srcId="{CFA1DEFA-73DD-4C04-9350-ABACB3490BAE}" destId="{428199BC-CEDA-4A5B-A2D1-4B8FCF316ECC}" srcOrd="0" destOrd="0" presId="urn:microsoft.com/office/officeart/2005/8/layout/list1"/>
    <dgm:cxn modelId="{319A48B4-5BC1-4B3B-8F6D-76C991F92A29}" srcId="{CFA1DEFA-73DD-4C04-9350-ABACB3490BAE}" destId="{11861840-948C-49A4-A867-54B9DEF9E266}" srcOrd="4" destOrd="0" parTransId="{0DF3230D-4140-4F82-9905-94F7A352E44F}" sibTransId="{CAEF6BDA-9022-4E7C-91EE-7D0BA808EE02}"/>
    <dgm:cxn modelId="{6E3CB912-A319-45A3-8237-6F1DB6874271}" type="presOf" srcId="{EA81F5DB-C87B-43A3-A299-6E6C74CEC2FC}" destId="{A044934F-F0D7-4E75-9FC8-C7E3E5ED267E}" srcOrd="1" destOrd="0" presId="urn:microsoft.com/office/officeart/2005/8/layout/list1"/>
    <dgm:cxn modelId="{182A1BD3-9341-4893-AEA0-F3DE194E655A}" type="presOf" srcId="{E2DDB9DE-78EA-44E3-AD51-4F489ABF3DFC}" destId="{BC34F148-5881-4F0F-93ED-8938DD59E8C9}" srcOrd="0" destOrd="0" presId="urn:microsoft.com/office/officeart/2005/8/layout/list1"/>
    <dgm:cxn modelId="{7BDAD310-8D53-4904-B1D7-B8189B43DBF0}" type="presOf" srcId="{D7E6443E-3A94-4FB8-9E54-8571618003AF}" destId="{5B8ADA2E-8622-4CD1-824C-BBBD4E16AE9B}" srcOrd="1" destOrd="0" presId="urn:microsoft.com/office/officeart/2005/8/layout/list1"/>
    <dgm:cxn modelId="{E94FC10D-146E-4D20-8D9E-2EF74357043B}" srcId="{CFA1DEFA-73DD-4C04-9350-ABACB3490BAE}" destId="{BA4C6C1C-515D-4982-A762-CBAEBE9142A9}" srcOrd="3" destOrd="0" parTransId="{E9F358B3-F3D7-4ED4-A950-630B36E65DF6}" sibTransId="{0800647B-B6BC-4FF7-8B88-D18AE6598128}"/>
    <dgm:cxn modelId="{D86445EF-6B13-4AFC-A84A-5D7E729355CC}" type="presOf" srcId="{11861840-948C-49A4-A867-54B9DEF9E266}" destId="{0FB401B4-4A44-4088-BC52-45948C845968}" srcOrd="1" destOrd="0" presId="urn:microsoft.com/office/officeart/2005/8/layout/list1"/>
    <dgm:cxn modelId="{9956923A-CC6D-41B2-A9E0-2E461BC85BEA}" type="presOf" srcId="{BA4C6C1C-515D-4982-A762-CBAEBE9142A9}" destId="{0A0E339E-ACAC-4787-8119-AD67484C6681}" srcOrd="0" destOrd="0" presId="urn:microsoft.com/office/officeart/2005/8/layout/list1"/>
    <dgm:cxn modelId="{04F0AF23-9645-4BD1-A6B4-E3E0ECBF050C}" type="presOf" srcId="{437F2CC3-9A53-48B7-83CF-F6AF6E64A0A7}" destId="{2311351C-2356-484C-825F-BCED3B5D8500}" srcOrd="0" destOrd="0" presId="urn:microsoft.com/office/officeart/2005/8/layout/list1"/>
    <dgm:cxn modelId="{3179D038-3369-4897-8518-B8F3D4086DFF}" type="presOf" srcId="{437F2CC3-9A53-48B7-83CF-F6AF6E64A0A7}" destId="{C6781A6E-4E0A-47BE-B564-07F437F42F34}" srcOrd="1" destOrd="0" presId="urn:microsoft.com/office/officeart/2005/8/layout/list1"/>
    <dgm:cxn modelId="{D074C7FE-0D26-4742-BB25-B4E900EAA434}" srcId="{CFA1DEFA-73DD-4C04-9350-ABACB3490BAE}" destId="{EA81F5DB-C87B-43A3-A299-6E6C74CEC2FC}" srcOrd="1" destOrd="0" parTransId="{D385CC69-3B5E-4260-8819-99F5F6C2E78C}" sibTransId="{3BCB47EC-BE08-479F-8852-8B8794DD980D}"/>
    <dgm:cxn modelId="{E35AFD25-22CF-4A47-9259-A1EC297C9B6E}" type="presOf" srcId="{D7E6443E-3A94-4FB8-9E54-8571618003AF}" destId="{E6315BBA-4EE5-44B4-843E-656119787067}" srcOrd="0" destOrd="0" presId="urn:microsoft.com/office/officeart/2005/8/layout/list1"/>
    <dgm:cxn modelId="{8F678142-34B5-4A07-9333-35C42A8B23B9}" type="presParOf" srcId="{428199BC-CEDA-4A5B-A2D1-4B8FCF316ECC}" destId="{B3AD6410-AF84-4C78-A55A-6D34C8836AB6}" srcOrd="0" destOrd="0" presId="urn:microsoft.com/office/officeart/2005/8/layout/list1"/>
    <dgm:cxn modelId="{131E631F-4B0C-4B12-8E09-5AB0104850AE}" type="presParOf" srcId="{B3AD6410-AF84-4C78-A55A-6D34C8836AB6}" destId="{2311351C-2356-484C-825F-BCED3B5D8500}" srcOrd="0" destOrd="0" presId="urn:microsoft.com/office/officeart/2005/8/layout/list1"/>
    <dgm:cxn modelId="{755F67D7-CD07-45D5-BD67-8E6DDD0CF4FB}" type="presParOf" srcId="{B3AD6410-AF84-4C78-A55A-6D34C8836AB6}" destId="{C6781A6E-4E0A-47BE-B564-07F437F42F34}" srcOrd="1" destOrd="0" presId="urn:microsoft.com/office/officeart/2005/8/layout/list1"/>
    <dgm:cxn modelId="{3B450FB5-D3ED-41DA-A39A-E41111D9C22C}" type="presParOf" srcId="{428199BC-CEDA-4A5B-A2D1-4B8FCF316ECC}" destId="{3FAA4260-39D0-41E1-AD8B-84D2B2C4EF45}" srcOrd="1" destOrd="0" presId="urn:microsoft.com/office/officeart/2005/8/layout/list1"/>
    <dgm:cxn modelId="{2773F058-E498-404E-92C8-C19E1FCE5692}" type="presParOf" srcId="{428199BC-CEDA-4A5B-A2D1-4B8FCF316ECC}" destId="{FC404938-EB6C-4AD6-B180-24EC5755AD18}" srcOrd="2" destOrd="0" presId="urn:microsoft.com/office/officeart/2005/8/layout/list1"/>
    <dgm:cxn modelId="{82C7C237-0A5B-4EC9-92B6-A4DEC3B4F373}" type="presParOf" srcId="{428199BC-CEDA-4A5B-A2D1-4B8FCF316ECC}" destId="{851659EB-4AF7-4FD4-A7C1-EC1C0F679988}" srcOrd="3" destOrd="0" presId="urn:microsoft.com/office/officeart/2005/8/layout/list1"/>
    <dgm:cxn modelId="{874A6A04-F3E9-44A6-96D7-669B7D22B304}" type="presParOf" srcId="{428199BC-CEDA-4A5B-A2D1-4B8FCF316ECC}" destId="{BD551B63-40EE-4A35-B1BD-4B7F5CA83E9D}" srcOrd="4" destOrd="0" presId="urn:microsoft.com/office/officeart/2005/8/layout/list1"/>
    <dgm:cxn modelId="{C93D0772-B187-4333-BC7A-DFC773801614}" type="presParOf" srcId="{BD551B63-40EE-4A35-B1BD-4B7F5CA83E9D}" destId="{0FE52692-CCFA-47B9-9668-4885992090B5}" srcOrd="0" destOrd="0" presId="urn:microsoft.com/office/officeart/2005/8/layout/list1"/>
    <dgm:cxn modelId="{8D13B6C6-B236-41C2-982F-617D2CA925CA}" type="presParOf" srcId="{BD551B63-40EE-4A35-B1BD-4B7F5CA83E9D}" destId="{A044934F-F0D7-4E75-9FC8-C7E3E5ED267E}" srcOrd="1" destOrd="0" presId="urn:microsoft.com/office/officeart/2005/8/layout/list1"/>
    <dgm:cxn modelId="{D26A25D1-B6C0-49D9-AFF5-C383FD56F972}" type="presParOf" srcId="{428199BC-CEDA-4A5B-A2D1-4B8FCF316ECC}" destId="{5D929726-0ED1-48D6-B2F0-2DB173FF91DA}" srcOrd="5" destOrd="0" presId="urn:microsoft.com/office/officeart/2005/8/layout/list1"/>
    <dgm:cxn modelId="{AFC660EB-1F3C-433B-9E6D-C6B489551D8D}" type="presParOf" srcId="{428199BC-CEDA-4A5B-A2D1-4B8FCF316ECC}" destId="{B5A33B8D-C22B-4FFF-A31F-518E6596261C}" srcOrd="6" destOrd="0" presId="urn:microsoft.com/office/officeart/2005/8/layout/list1"/>
    <dgm:cxn modelId="{AAD14061-B0A3-416B-81B6-503F446BABD0}" type="presParOf" srcId="{428199BC-CEDA-4A5B-A2D1-4B8FCF316ECC}" destId="{E9EF9603-9123-4359-BD89-DDADB91719A5}" srcOrd="7" destOrd="0" presId="urn:microsoft.com/office/officeart/2005/8/layout/list1"/>
    <dgm:cxn modelId="{83B3255D-9ABF-4E99-A7A3-95BE8CA0155F}" type="presParOf" srcId="{428199BC-CEDA-4A5B-A2D1-4B8FCF316ECC}" destId="{3D1196A5-AA1A-439B-9384-D26E41D64735}" srcOrd="8" destOrd="0" presId="urn:microsoft.com/office/officeart/2005/8/layout/list1"/>
    <dgm:cxn modelId="{C6458FA1-9DBA-4593-9043-D6B971687E0A}" type="presParOf" srcId="{3D1196A5-AA1A-439B-9384-D26E41D64735}" destId="{BC34F148-5881-4F0F-93ED-8938DD59E8C9}" srcOrd="0" destOrd="0" presId="urn:microsoft.com/office/officeart/2005/8/layout/list1"/>
    <dgm:cxn modelId="{E0996065-F933-4085-BB61-F6585C5D069D}" type="presParOf" srcId="{3D1196A5-AA1A-439B-9384-D26E41D64735}" destId="{ED33DFAD-56E1-4E04-B862-2A48395F0F40}" srcOrd="1" destOrd="0" presId="urn:microsoft.com/office/officeart/2005/8/layout/list1"/>
    <dgm:cxn modelId="{1DFCFF8F-1A6B-478E-A7A7-4DD0B2A4EF36}" type="presParOf" srcId="{428199BC-CEDA-4A5B-A2D1-4B8FCF316ECC}" destId="{6F92C20B-30E8-4863-8F9F-208748832CD0}" srcOrd="9" destOrd="0" presId="urn:microsoft.com/office/officeart/2005/8/layout/list1"/>
    <dgm:cxn modelId="{667F64B6-7737-429F-9F2C-0F2BBFBB9AB8}" type="presParOf" srcId="{428199BC-CEDA-4A5B-A2D1-4B8FCF316ECC}" destId="{1559A153-D75E-4FC3-92FE-8063F688B8EE}" srcOrd="10" destOrd="0" presId="urn:microsoft.com/office/officeart/2005/8/layout/list1"/>
    <dgm:cxn modelId="{CF7E5F4F-798E-42A6-B2AB-AD9100D75E1A}" type="presParOf" srcId="{428199BC-CEDA-4A5B-A2D1-4B8FCF316ECC}" destId="{3F8C98A0-B673-46AC-8448-443BBC1432A2}" srcOrd="11" destOrd="0" presId="urn:microsoft.com/office/officeart/2005/8/layout/list1"/>
    <dgm:cxn modelId="{191372DF-50CB-4659-AAF2-59BFDFCD7F25}" type="presParOf" srcId="{428199BC-CEDA-4A5B-A2D1-4B8FCF316ECC}" destId="{454AB5B0-3929-4E0C-937B-FAFA691693E3}" srcOrd="12" destOrd="0" presId="urn:microsoft.com/office/officeart/2005/8/layout/list1"/>
    <dgm:cxn modelId="{7178F4D2-D483-4FAF-B2AB-2D09B46E77E4}" type="presParOf" srcId="{454AB5B0-3929-4E0C-937B-FAFA691693E3}" destId="{0A0E339E-ACAC-4787-8119-AD67484C6681}" srcOrd="0" destOrd="0" presId="urn:microsoft.com/office/officeart/2005/8/layout/list1"/>
    <dgm:cxn modelId="{31895B5A-5E8A-4736-9E11-F913D41AB2F2}" type="presParOf" srcId="{454AB5B0-3929-4E0C-937B-FAFA691693E3}" destId="{6BA20F57-5181-4E70-A461-2BDF352013A4}" srcOrd="1" destOrd="0" presId="urn:microsoft.com/office/officeart/2005/8/layout/list1"/>
    <dgm:cxn modelId="{C88A4FFF-ECC2-4CDA-988F-677BD7320AE0}" type="presParOf" srcId="{428199BC-CEDA-4A5B-A2D1-4B8FCF316ECC}" destId="{F77190FB-C296-465D-A1F1-FA6F645938B6}" srcOrd="13" destOrd="0" presId="urn:microsoft.com/office/officeart/2005/8/layout/list1"/>
    <dgm:cxn modelId="{DDAD79E2-F64F-44B4-B8C1-BD97A9F06A9E}" type="presParOf" srcId="{428199BC-CEDA-4A5B-A2D1-4B8FCF316ECC}" destId="{C8D10AD9-B825-4450-A5CB-FAE64328256F}" srcOrd="14" destOrd="0" presId="urn:microsoft.com/office/officeart/2005/8/layout/list1"/>
    <dgm:cxn modelId="{EEEFC544-974E-44CE-B599-136021E7559C}" type="presParOf" srcId="{428199BC-CEDA-4A5B-A2D1-4B8FCF316ECC}" destId="{EAA84B47-768E-4173-AE42-81EF31D47368}" srcOrd="15" destOrd="0" presId="urn:microsoft.com/office/officeart/2005/8/layout/list1"/>
    <dgm:cxn modelId="{C4F879A5-3CFB-42DC-83C0-771407D258C3}" type="presParOf" srcId="{428199BC-CEDA-4A5B-A2D1-4B8FCF316ECC}" destId="{4F1D1CF4-91D3-4B67-9271-743F4692C92F}" srcOrd="16" destOrd="0" presId="urn:microsoft.com/office/officeart/2005/8/layout/list1"/>
    <dgm:cxn modelId="{84AD29D4-91C1-4AA8-A624-E031E924B0C3}" type="presParOf" srcId="{4F1D1CF4-91D3-4B67-9271-743F4692C92F}" destId="{C977555F-18BE-4CCA-891C-ED9DCC7D26AC}" srcOrd="0" destOrd="0" presId="urn:microsoft.com/office/officeart/2005/8/layout/list1"/>
    <dgm:cxn modelId="{67E57D74-C995-4B07-9054-9696C473D697}" type="presParOf" srcId="{4F1D1CF4-91D3-4B67-9271-743F4692C92F}" destId="{0FB401B4-4A44-4088-BC52-45948C845968}" srcOrd="1" destOrd="0" presId="urn:microsoft.com/office/officeart/2005/8/layout/list1"/>
    <dgm:cxn modelId="{BA896384-96A3-4524-9BE6-43F70463A384}" type="presParOf" srcId="{428199BC-CEDA-4A5B-A2D1-4B8FCF316ECC}" destId="{7F386308-F85E-409E-9DB5-F830708A0A5D}" srcOrd="17" destOrd="0" presId="urn:microsoft.com/office/officeart/2005/8/layout/list1"/>
    <dgm:cxn modelId="{8A185922-82AF-4944-B074-E8203DD6B626}" type="presParOf" srcId="{428199BC-CEDA-4A5B-A2D1-4B8FCF316ECC}" destId="{DC1EC514-7879-4B92-8773-957B13D8F6B5}" srcOrd="18" destOrd="0" presId="urn:microsoft.com/office/officeart/2005/8/layout/list1"/>
    <dgm:cxn modelId="{B790C99C-A6DF-4A4C-87E3-C74BA79EEA58}" type="presParOf" srcId="{428199BC-CEDA-4A5B-A2D1-4B8FCF316ECC}" destId="{78B9CC00-7003-4A26-92A5-22E25DEA561D}" srcOrd="19" destOrd="0" presId="urn:microsoft.com/office/officeart/2005/8/layout/list1"/>
    <dgm:cxn modelId="{3B5BF4A4-1A01-43A4-AED8-62F4D25B1255}" type="presParOf" srcId="{428199BC-CEDA-4A5B-A2D1-4B8FCF316ECC}" destId="{593190E9-400A-402D-B4DA-5D71E30CF940}" srcOrd="20" destOrd="0" presId="urn:microsoft.com/office/officeart/2005/8/layout/list1"/>
    <dgm:cxn modelId="{92A402FB-1125-4A6C-B7D3-956F843D7E19}" type="presParOf" srcId="{593190E9-400A-402D-B4DA-5D71E30CF940}" destId="{E6315BBA-4EE5-44B4-843E-656119787067}" srcOrd="0" destOrd="0" presId="urn:microsoft.com/office/officeart/2005/8/layout/list1"/>
    <dgm:cxn modelId="{14FE346F-9C66-4F35-811E-66A5E5C80223}" type="presParOf" srcId="{593190E9-400A-402D-B4DA-5D71E30CF940}" destId="{5B8ADA2E-8622-4CD1-824C-BBBD4E16AE9B}" srcOrd="1" destOrd="0" presId="urn:microsoft.com/office/officeart/2005/8/layout/list1"/>
    <dgm:cxn modelId="{72EF0400-9E06-4A8E-AEDA-232F715A168F}" type="presParOf" srcId="{428199BC-CEDA-4A5B-A2D1-4B8FCF316ECC}" destId="{A364C898-6DC4-4B3C-864D-70054EA6A54C}" srcOrd="21" destOrd="0" presId="urn:microsoft.com/office/officeart/2005/8/layout/list1"/>
    <dgm:cxn modelId="{FCE5CE8E-B5BE-4AFE-8095-CDE195375E37}" type="presParOf" srcId="{428199BC-CEDA-4A5B-A2D1-4B8FCF316ECC}" destId="{F80A3886-60D9-4597-96D0-6CEFF9DD45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CF5757-6843-4626-A3A3-C5E93B0EC2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5640B9-7632-4BB9-913D-88069D0EA6FB}">
      <dgm:prSet phldrT="[Text]"/>
      <dgm:spPr/>
      <dgm:t>
        <a:bodyPr/>
        <a:lstStyle/>
        <a:p>
          <a:r>
            <a:rPr lang="cs-CZ" dirty="0"/>
            <a:t>Nerytmické bubnování</a:t>
          </a:r>
        </a:p>
      </dgm:t>
    </dgm:pt>
    <dgm:pt modelId="{9F3B6588-B15B-4FED-9BC8-6440EE5084E3}" type="parTrans" cxnId="{99C1793D-D022-4D3E-95BD-63F604C1D625}">
      <dgm:prSet/>
      <dgm:spPr/>
      <dgm:t>
        <a:bodyPr/>
        <a:lstStyle/>
        <a:p>
          <a:endParaRPr lang="cs-CZ"/>
        </a:p>
      </dgm:t>
    </dgm:pt>
    <dgm:pt modelId="{77F2048E-3BA0-4D93-AC8D-828BDCBA4CC1}" type="sibTrans" cxnId="{99C1793D-D022-4D3E-95BD-63F604C1D625}">
      <dgm:prSet/>
      <dgm:spPr/>
      <dgm:t>
        <a:bodyPr/>
        <a:lstStyle/>
        <a:p>
          <a:endParaRPr lang="cs-CZ"/>
        </a:p>
      </dgm:t>
    </dgm:pt>
    <dgm:pt modelId="{7E420ED6-0A38-444E-99E3-D5B72F5C5B09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Bubnování rukama - nohama</a:t>
          </a:r>
        </a:p>
      </dgm:t>
    </dgm:pt>
    <dgm:pt modelId="{44D7BA3A-BE06-47AB-BFE0-D2388F9C1BB7}" type="parTrans" cxnId="{4D8F3DB3-8639-4103-890C-9BA16D674A94}">
      <dgm:prSet/>
      <dgm:spPr/>
      <dgm:t>
        <a:bodyPr/>
        <a:lstStyle/>
        <a:p>
          <a:endParaRPr lang="cs-CZ"/>
        </a:p>
      </dgm:t>
    </dgm:pt>
    <dgm:pt modelId="{53438E21-B0B5-4603-9791-FBF8751D6BBA}" type="sibTrans" cxnId="{4D8F3DB3-8639-4103-890C-9BA16D674A94}">
      <dgm:prSet/>
      <dgm:spPr/>
      <dgm:t>
        <a:bodyPr/>
        <a:lstStyle/>
        <a:p>
          <a:endParaRPr lang="cs-CZ"/>
        </a:p>
      </dgm:t>
    </dgm:pt>
    <dgm:pt modelId="{3EC0A190-FA96-4E98-A359-CEC8C8A53B1D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Přeskakování švihadla</a:t>
          </a:r>
        </a:p>
      </dgm:t>
    </dgm:pt>
    <dgm:pt modelId="{DBF591D8-1A75-4A72-B6F8-FF115EC1982D}" type="parTrans" cxnId="{2850B984-3ACB-46A5-A36D-10BF29FD113E}">
      <dgm:prSet/>
      <dgm:spPr/>
      <dgm:t>
        <a:bodyPr/>
        <a:lstStyle/>
        <a:p>
          <a:endParaRPr lang="cs-CZ"/>
        </a:p>
      </dgm:t>
    </dgm:pt>
    <dgm:pt modelId="{3C368E9E-FEC1-446E-A1F0-D8E4AD747C0D}" type="sibTrans" cxnId="{2850B984-3ACB-46A5-A36D-10BF29FD113E}">
      <dgm:prSet/>
      <dgm:spPr/>
      <dgm:t>
        <a:bodyPr/>
        <a:lstStyle/>
        <a:p>
          <a:endParaRPr lang="cs-CZ"/>
        </a:p>
      </dgm:t>
    </dgm:pt>
    <dgm:pt modelId="{AB98C3E7-8256-4019-9277-CEA09B38D41E}" type="pres">
      <dgm:prSet presAssocID="{69CF5757-6843-4626-A3A3-C5E93B0EC2B7}" presName="linear" presStyleCnt="0">
        <dgm:presLayoutVars>
          <dgm:dir/>
          <dgm:animLvl val="lvl"/>
          <dgm:resizeHandles val="exact"/>
        </dgm:presLayoutVars>
      </dgm:prSet>
      <dgm:spPr/>
    </dgm:pt>
    <dgm:pt modelId="{36F0682E-BA7B-40D4-BE76-D511A96B64A4}" type="pres">
      <dgm:prSet presAssocID="{B25640B9-7632-4BB9-913D-88069D0EA6FB}" presName="parentLin" presStyleCnt="0"/>
      <dgm:spPr/>
    </dgm:pt>
    <dgm:pt modelId="{C7DDC4F2-6F89-4C4B-B9D9-53D47F0F9DC4}" type="pres">
      <dgm:prSet presAssocID="{B25640B9-7632-4BB9-913D-88069D0EA6FB}" presName="parentLeftMargin" presStyleLbl="node1" presStyleIdx="0" presStyleCnt="3"/>
      <dgm:spPr/>
    </dgm:pt>
    <dgm:pt modelId="{A390273C-0211-44CB-B2B7-7785436B7654}" type="pres">
      <dgm:prSet presAssocID="{B25640B9-7632-4BB9-913D-88069D0EA6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DA0AEE-2F61-4DC0-B50D-F59D2F803C85}" type="pres">
      <dgm:prSet presAssocID="{B25640B9-7632-4BB9-913D-88069D0EA6FB}" presName="negativeSpace" presStyleCnt="0"/>
      <dgm:spPr/>
    </dgm:pt>
    <dgm:pt modelId="{7D027F75-EE27-40AC-AFBC-2AA40892000B}" type="pres">
      <dgm:prSet presAssocID="{B25640B9-7632-4BB9-913D-88069D0EA6FB}" presName="childText" presStyleLbl="conFgAcc1" presStyleIdx="0" presStyleCnt="3">
        <dgm:presLayoutVars>
          <dgm:bulletEnabled val="1"/>
        </dgm:presLayoutVars>
      </dgm:prSet>
      <dgm:spPr/>
    </dgm:pt>
    <dgm:pt modelId="{1DFE33EC-2BBA-477C-AEDE-093D31963CD0}" type="pres">
      <dgm:prSet presAssocID="{77F2048E-3BA0-4D93-AC8D-828BDCBA4CC1}" presName="spaceBetweenRectangles" presStyleCnt="0"/>
      <dgm:spPr/>
    </dgm:pt>
    <dgm:pt modelId="{171A96B7-F1E0-4EF7-AD08-E3AF6B16955F}" type="pres">
      <dgm:prSet presAssocID="{7E420ED6-0A38-444E-99E3-D5B72F5C5B09}" presName="parentLin" presStyleCnt="0"/>
      <dgm:spPr/>
    </dgm:pt>
    <dgm:pt modelId="{091A10AC-975E-42F0-ACE1-2CF9D425AAC9}" type="pres">
      <dgm:prSet presAssocID="{7E420ED6-0A38-444E-99E3-D5B72F5C5B09}" presName="parentLeftMargin" presStyleLbl="node1" presStyleIdx="0" presStyleCnt="3"/>
      <dgm:spPr/>
    </dgm:pt>
    <dgm:pt modelId="{E0A57155-B092-42D6-908C-F8848C808C20}" type="pres">
      <dgm:prSet presAssocID="{7E420ED6-0A38-444E-99E3-D5B72F5C5B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26AED8-E311-4E2C-AC00-A8FF4FD3DED6}" type="pres">
      <dgm:prSet presAssocID="{7E420ED6-0A38-444E-99E3-D5B72F5C5B09}" presName="negativeSpace" presStyleCnt="0"/>
      <dgm:spPr/>
    </dgm:pt>
    <dgm:pt modelId="{68FBEFCD-4B31-4508-B738-DA35912C7928}" type="pres">
      <dgm:prSet presAssocID="{7E420ED6-0A38-444E-99E3-D5B72F5C5B09}" presName="childText" presStyleLbl="conFgAcc1" presStyleIdx="1" presStyleCnt="3">
        <dgm:presLayoutVars>
          <dgm:bulletEnabled val="1"/>
        </dgm:presLayoutVars>
      </dgm:prSet>
      <dgm:spPr/>
    </dgm:pt>
    <dgm:pt modelId="{6D298E18-7EE3-47D1-8C15-57B16507A8E3}" type="pres">
      <dgm:prSet presAssocID="{53438E21-B0B5-4603-9791-FBF8751D6BBA}" presName="spaceBetweenRectangles" presStyleCnt="0"/>
      <dgm:spPr/>
    </dgm:pt>
    <dgm:pt modelId="{B161015E-4491-4CEB-B6FA-72C785960205}" type="pres">
      <dgm:prSet presAssocID="{3EC0A190-FA96-4E98-A359-CEC8C8A53B1D}" presName="parentLin" presStyleCnt="0"/>
      <dgm:spPr/>
    </dgm:pt>
    <dgm:pt modelId="{C8C58B17-6D88-47D7-BA7A-8EA4828BA954}" type="pres">
      <dgm:prSet presAssocID="{3EC0A190-FA96-4E98-A359-CEC8C8A53B1D}" presName="parentLeftMargin" presStyleLbl="node1" presStyleIdx="1" presStyleCnt="3"/>
      <dgm:spPr/>
    </dgm:pt>
    <dgm:pt modelId="{C6BE59B8-9BB9-42E7-A3D5-D3B556A7F38D}" type="pres">
      <dgm:prSet presAssocID="{3EC0A190-FA96-4E98-A359-CEC8C8A53B1D}" presName="parentText" presStyleLbl="node1" presStyleIdx="2" presStyleCnt="3" custLinFactNeighborX="-2784" custLinFactNeighborY="2387">
        <dgm:presLayoutVars>
          <dgm:chMax val="0"/>
          <dgm:bulletEnabled val="1"/>
        </dgm:presLayoutVars>
      </dgm:prSet>
      <dgm:spPr/>
    </dgm:pt>
    <dgm:pt modelId="{A60D1D0C-37CC-4B56-A6F9-48A910D8F996}" type="pres">
      <dgm:prSet presAssocID="{3EC0A190-FA96-4E98-A359-CEC8C8A53B1D}" presName="negativeSpace" presStyleCnt="0"/>
      <dgm:spPr/>
    </dgm:pt>
    <dgm:pt modelId="{A5D2E735-1000-40F8-9D58-31ADC27B0C69}" type="pres">
      <dgm:prSet presAssocID="{3EC0A190-FA96-4E98-A359-CEC8C8A53B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0EC4B43-3D21-4D43-99FD-7EBCB6EFCC52}" type="presOf" srcId="{7E420ED6-0A38-444E-99E3-D5B72F5C5B09}" destId="{E0A57155-B092-42D6-908C-F8848C808C20}" srcOrd="1" destOrd="0" presId="urn:microsoft.com/office/officeart/2005/8/layout/list1"/>
    <dgm:cxn modelId="{B11DAF3F-78D0-46C9-A237-9384C35B5E47}" type="presOf" srcId="{69CF5757-6843-4626-A3A3-C5E93B0EC2B7}" destId="{AB98C3E7-8256-4019-9277-CEA09B38D41E}" srcOrd="0" destOrd="0" presId="urn:microsoft.com/office/officeart/2005/8/layout/list1"/>
    <dgm:cxn modelId="{207DBC62-3B15-49EF-AA77-3870A347B1A8}" type="presOf" srcId="{B25640B9-7632-4BB9-913D-88069D0EA6FB}" destId="{C7DDC4F2-6F89-4C4B-B9D9-53D47F0F9DC4}" srcOrd="0" destOrd="0" presId="urn:microsoft.com/office/officeart/2005/8/layout/list1"/>
    <dgm:cxn modelId="{99C1793D-D022-4D3E-95BD-63F604C1D625}" srcId="{69CF5757-6843-4626-A3A3-C5E93B0EC2B7}" destId="{B25640B9-7632-4BB9-913D-88069D0EA6FB}" srcOrd="0" destOrd="0" parTransId="{9F3B6588-B15B-4FED-9BC8-6440EE5084E3}" sibTransId="{77F2048E-3BA0-4D93-AC8D-828BDCBA4CC1}"/>
    <dgm:cxn modelId="{4D8F3DB3-8639-4103-890C-9BA16D674A94}" srcId="{69CF5757-6843-4626-A3A3-C5E93B0EC2B7}" destId="{7E420ED6-0A38-444E-99E3-D5B72F5C5B09}" srcOrd="1" destOrd="0" parTransId="{44D7BA3A-BE06-47AB-BFE0-D2388F9C1BB7}" sibTransId="{53438E21-B0B5-4603-9791-FBF8751D6BBA}"/>
    <dgm:cxn modelId="{FEF20842-84CE-47B5-B287-E4DF27FAA647}" type="presOf" srcId="{3EC0A190-FA96-4E98-A359-CEC8C8A53B1D}" destId="{C8C58B17-6D88-47D7-BA7A-8EA4828BA954}" srcOrd="0" destOrd="0" presId="urn:microsoft.com/office/officeart/2005/8/layout/list1"/>
    <dgm:cxn modelId="{2850B984-3ACB-46A5-A36D-10BF29FD113E}" srcId="{69CF5757-6843-4626-A3A3-C5E93B0EC2B7}" destId="{3EC0A190-FA96-4E98-A359-CEC8C8A53B1D}" srcOrd="2" destOrd="0" parTransId="{DBF591D8-1A75-4A72-B6F8-FF115EC1982D}" sibTransId="{3C368E9E-FEC1-446E-A1F0-D8E4AD747C0D}"/>
    <dgm:cxn modelId="{75FCAB56-EC58-4D66-8293-A22FF2490F44}" type="presOf" srcId="{3EC0A190-FA96-4E98-A359-CEC8C8A53B1D}" destId="{C6BE59B8-9BB9-42E7-A3D5-D3B556A7F38D}" srcOrd="1" destOrd="0" presId="urn:microsoft.com/office/officeart/2005/8/layout/list1"/>
    <dgm:cxn modelId="{296EE5A8-298B-409A-9322-3301D72842BD}" type="presOf" srcId="{7E420ED6-0A38-444E-99E3-D5B72F5C5B09}" destId="{091A10AC-975E-42F0-ACE1-2CF9D425AAC9}" srcOrd="0" destOrd="0" presId="urn:microsoft.com/office/officeart/2005/8/layout/list1"/>
    <dgm:cxn modelId="{077315C0-F214-47BD-BFD0-17402A53A531}" type="presOf" srcId="{B25640B9-7632-4BB9-913D-88069D0EA6FB}" destId="{A390273C-0211-44CB-B2B7-7785436B7654}" srcOrd="1" destOrd="0" presId="urn:microsoft.com/office/officeart/2005/8/layout/list1"/>
    <dgm:cxn modelId="{4D7BCAB2-1EEE-4E3C-82D4-B078F420AD3D}" type="presParOf" srcId="{AB98C3E7-8256-4019-9277-CEA09B38D41E}" destId="{36F0682E-BA7B-40D4-BE76-D511A96B64A4}" srcOrd="0" destOrd="0" presId="urn:microsoft.com/office/officeart/2005/8/layout/list1"/>
    <dgm:cxn modelId="{530DEA21-D455-4ED4-905B-110C93302BB2}" type="presParOf" srcId="{36F0682E-BA7B-40D4-BE76-D511A96B64A4}" destId="{C7DDC4F2-6F89-4C4B-B9D9-53D47F0F9DC4}" srcOrd="0" destOrd="0" presId="urn:microsoft.com/office/officeart/2005/8/layout/list1"/>
    <dgm:cxn modelId="{CF154B98-1F13-4A67-89AC-03EE0B32065B}" type="presParOf" srcId="{36F0682E-BA7B-40D4-BE76-D511A96B64A4}" destId="{A390273C-0211-44CB-B2B7-7785436B7654}" srcOrd="1" destOrd="0" presId="urn:microsoft.com/office/officeart/2005/8/layout/list1"/>
    <dgm:cxn modelId="{BB631468-36AA-4E06-9C22-598EF7C5775E}" type="presParOf" srcId="{AB98C3E7-8256-4019-9277-CEA09B38D41E}" destId="{33DA0AEE-2F61-4DC0-B50D-F59D2F803C85}" srcOrd="1" destOrd="0" presId="urn:microsoft.com/office/officeart/2005/8/layout/list1"/>
    <dgm:cxn modelId="{7BA4AAB5-0B3E-4C06-8776-33F8147C7B26}" type="presParOf" srcId="{AB98C3E7-8256-4019-9277-CEA09B38D41E}" destId="{7D027F75-EE27-40AC-AFBC-2AA40892000B}" srcOrd="2" destOrd="0" presId="urn:microsoft.com/office/officeart/2005/8/layout/list1"/>
    <dgm:cxn modelId="{8AFC9950-CE24-4DEF-9802-EACCF75FF71E}" type="presParOf" srcId="{AB98C3E7-8256-4019-9277-CEA09B38D41E}" destId="{1DFE33EC-2BBA-477C-AEDE-093D31963CD0}" srcOrd="3" destOrd="0" presId="urn:microsoft.com/office/officeart/2005/8/layout/list1"/>
    <dgm:cxn modelId="{2140F4FF-C0E5-49AD-B0D9-74082620F362}" type="presParOf" srcId="{AB98C3E7-8256-4019-9277-CEA09B38D41E}" destId="{171A96B7-F1E0-4EF7-AD08-E3AF6B16955F}" srcOrd="4" destOrd="0" presId="urn:microsoft.com/office/officeart/2005/8/layout/list1"/>
    <dgm:cxn modelId="{58CB3694-8D8A-4B2F-B504-3CC00B65F312}" type="presParOf" srcId="{171A96B7-F1E0-4EF7-AD08-E3AF6B16955F}" destId="{091A10AC-975E-42F0-ACE1-2CF9D425AAC9}" srcOrd="0" destOrd="0" presId="urn:microsoft.com/office/officeart/2005/8/layout/list1"/>
    <dgm:cxn modelId="{2CE152CF-E2E1-4839-A1F5-4545A82552B3}" type="presParOf" srcId="{171A96B7-F1E0-4EF7-AD08-E3AF6B16955F}" destId="{E0A57155-B092-42D6-908C-F8848C808C20}" srcOrd="1" destOrd="0" presId="urn:microsoft.com/office/officeart/2005/8/layout/list1"/>
    <dgm:cxn modelId="{20FEC4FD-F2F3-4C5F-81D4-4DF2292DBD79}" type="presParOf" srcId="{AB98C3E7-8256-4019-9277-CEA09B38D41E}" destId="{6D26AED8-E311-4E2C-AC00-A8FF4FD3DED6}" srcOrd="5" destOrd="0" presId="urn:microsoft.com/office/officeart/2005/8/layout/list1"/>
    <dgm:cxn modelId="{FF4C0C4C-04D2-42EA-A984-C469856CFD32}" type="presParOf" srcId="{AB98C3E7-8256-4019-9277-CEA09B38D41E}" destId="{68FBEFCD-4B31-4508-B738-DA35912C7928}" srcOrd="6" destOrd="0" presId="urn:microsoft.com/office/officeart/2005/8/layout/list1"/>
    <dgm:cxn modelId="{D768616D-C4EE-4A2C-8176-DA697C495F7C}" type="presParOf" srcId="{AB98C3E7-8256-4019-9277-CEA09B38D41E}" destId="{6D298E18-7EE3-47D1-8C15-57B16507A8E3}" srcOrd="7" destOrd="0" presId="urn:microsoft.com/office/officeart/2005/8/layout/list1"/>
    <dgm:cxn modelId="{968EB128-4A37-4ABF-9CDE-211263C7C0EB}" type="presParOf" srcId="{AB98C3E7-8256-4019-9277-CEA09B38D41E}" destId="{B161015E-4491-4CEB-B6FA-72C785960205}" srcOrd="8" destOrd="0" presId="urn:microsoft.com/office/officeart/2005/8/layout/list1"/>
    <dgm:cxn modelId="{DFE66FD7-3CDF-42EE-8EEF-BF65F14BD35F}" type="presParOf" srcId="{B161015E-4491-4CEB-B6FA-72C785960205}" destId="{C8C58B17-6D88-47D7-BA7A-8EA4828BA954}" srcOrd="0" destOrd="0" presId="urn:microsoft.com/office/officeart/2005/8/layout/list1"/>
    <dgm:cxn modelId="{4533F923-2B7A-4DE0-8370-FFB6F055B4FB}" type="presParOf" srcId="{B161015E-4491-4CEB-B6FA-72C785960205}" destId="{C6BE59B8-9BB9-42E7-A3D5-D3B556A7F38D}" srcOrd="1" destOrd="0" presId="urn:microsoft.com/office/officeart/2005/8/layout/list1"/>
    <dgm:cxn modelId="{62D026EF-8BB8-46C5-A31E-83F190038A69}" type="presParOf" srcId="{AB98C3E7-8256-4019-9277-CEA09B38D41E}" destId="{A60D1D0C-37CC-4B56-A6F9-48A910D8F996}" srcOrd="9" destOrd="0" presId="urn:microsoft.com/office/officeart/2005/8/layout/list1"/>
    <dgm:cxn modelId="{5E1DABE9-2A46-46CA-A3EA-EEFFE815158F}" type="presParOf" srcId="{AB98C3E7-8256-4019-9277-CEA09B38D41E}" destId="{A5D2E735-1000-40F8-9D58-31ADC27B0C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3069AC-A9BC-49B7-AB09-EC9C48482BE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34BC896-B418-4DA0-BFDA-6C8684E08D44}">
      <dgm:prSet phldrT="[Text]"/>
      <dgm:spPr/>
      <dgm:t>
        <a:bodyPr/>
        <a:lstStyle/>
        <a:p>
          <a:r>
            <a:rPr lang="cs-CZ" dirty="0"/>
            <a:t>Všeobecná</a:t>
          </a:r>
        </a:p>
      </dgm:t>
    </dgm:pt>
    <dgm:pt modelId="{5490DC88-0C8D-4FD2-B3E2-8F5F1784838C}" type="parTrans" cxnId="{8927EBBC-F42C-4732-B1C6-210164E4BF89}">
      <dgm:prSet/>
      <dgm:spPr/>
      <dgm:t>
        <a:bodyPr/>
        <a:lstStyle/>
        <a:p>
          <a:endParaRPr lang="cs-CZ"/>
        </a:p>
      </dgm:t>
    </dgm:pt>
    <dgm:pt modelId="{4115458B-E8AF-41AA-9141-AF7B160BBF3D}" type="sibTrans" cxnId="{8927EBBC-F42C-4732-B1C6-210164E4BF89}">
      <dgm:prSet/>
      <dgm:spPr/>
      <dgm:t>
        <a:bodyPr/>
        <a:lstStyle/>
        <a:p>
          <a:endParaRPr lang="cs-CZ"/>
        </a:p>
      </dgm:t>
    </dgm:pt>
    <dgm:pt modelId="{46D6FF56-AC1E-4173-88C6-02C3BFE00D19}">
      <dgm:prSet phldrT="[Text]"/>
      <dgm:spPr/>
      <dgm:t>
        <a:bodyPr/>
        <a:lstStyle/>
        <a:p>
          <a:r>
            <a:rPr lang="cs-CZ" dirty="0"/>
            <a:t>aktivní</a:t>
          </a:r>
        </a:p>
      </dgm:t>
    </dgm:pt>
    <dgm:pt modelId="{A9116D38-6A66-46A1-A0F8-8941E3074049}" type="parTrans" cxnId="{F8BD3B3F-5B9B-4BA0-9307-33F9AD0B2494}">
      <dgm:prSet/>
      <dgm:spPr/>
      <dgm:t>
        <a:bodyPr/>
        <a:lstStyle/>
        <a:p>
          <a:endParaRPr lang="cs-CZ"/>
        </a:p>
      </dgm:t>
    </dgm:pt>
    <dgm:pt modelId="{EEE05DB9-02BE-444D-99EC-31D415435B0B}" type="sibTrans" cxnId="{F8BD3B3F-5B9B-4BA0-9307-33F9AD0B2494}">
      <dgm:prSet/>
      <dgm:spPr/>
      <dgm:t>
        <a:bodyPr/>
        <a:lstStyle/>
        <a:p>
          <a:endParaRPr lang="cs-CZ"/>
        </a:p>
      </dgm:t>
    </dgm:pt>
    <dgm:pt modelId="{B984B3F1-5C3A-4EB7-9A09-D486AB9FEEDC}">
      <dgm:prSet phldrT="[Text]"/>
      <dgm:spPr/>
      <dgm:t>
        <a:bodyPr/>
        <a:lstStyle/>
        <a:p>
          <a:r>
            <a:rPr lang="cs-CZ" dirty="0"/>
            <a:t>Statická	</a:t>
          </a:r>
        </a:p>
      </dgm:t>
    </dgm:pt>
    <dgm:pt modelId="{DBAAA419-E687-4971-822D-ADAB65A0C37A}" type="parTrans" cxnId="{CACFCD51-4813-4581-8B88-D1950C430469}">
      <dgm:prSet/>
      <dgm:spPr/>
      <dgm:t>
        <a:bodyPr/>
        <a:lstStyle/>
        <a:p>
          <a:endParaRPr lang="cs-CZ"/>
        </a:p>
      </dgm:t>
    </dgm:pt>
    <dgm:pt modelId="{CD520CD7-DD2A-4B05-A85D-9770517CF699}" type="sibTrans" cxnId="{CACFCD51-4813-4581-8B88-D1950C430469}">
      <dgm:prSet/>
      <dgm:spPr/>
      <dgm:t>
        <a:bodyPr/>
        <a:lstStyle/>
        <a:p>
          <a:endParaRPr lang="cs-CZ"/>
        </a:p>
      </dgm:t>
    </dgm:pt>
    <dgm:pt modelId="{77B44510-DAED-4248-8FD2-CE27EA3FBC0A}">
      <dgm:prSet phldrT="[Text]"/>
      <dgm:spPr/>
      <dgm:t>
        <a:bodyPr/>
        <a:lstStyle/>
        <a:p>
          <a:r>
            <a:rPr lang="cs-CZ" dirty="0"/>
            <a:t>dynamická</a:t>
          </a:r>
        </a:p>
      </dgm:t>
    </dgm:pt>
    <dgm:pt modelId="{0E7520B7-7D70-4803-91BF-4C447B4E6BA4}" type="parTrans" cxnId="{20512C8D-DD32-4B85-A59C-EC4EF5F47903}">
      <dgm:prSet/>
      <dgm:spPr/>
      <dgm:t>
        <a:bodyPr/>
        <a:lstStyle/>
        <a:p>
          <a:endParaRPr lang="cs-CZ"/>
        </a:p>
      </dgm:t>
    </dgm:pt>
    <dgm:pt modelId="{E007AEAA-BE1D-47F7-AA07-6F9E8AEAC566}" type="sibTrans" cxnId="{20512C8D-DD32-4B85-A59C-EC4EF5F47903}">
      <dgm:prSet/>
      <dgm:spPr/>
      <dgm:t>
        <a:bodyPr/>
        <a:lstStyle/>
        <a:p>
          <a:endParaRPr lang="cs-CZ"/>
        </a:p>
      </dgm:t>
    </dgm:pt>
    <dgm:pt modelId="{09A73230-9020-442B-A615-29DFCED677EE}">
      <dgm:prSet phldrT="[Text]"/>
      <dgm:spPr/>
      <dgm:t>
        <a:bodyPr/>
        <a:lstStyle/>
        <a:p>
          <a:r>
            <a:rPr lang="cs-CZ" dirty="0"/>
            <a:t>pasivní</a:t>
          </a:r>
        </a:p>
      </dgm:t>
    </dgm:pt>
    <dgm:pt modelId="{F407A76F-8F37-4779-B83B-3335D3CE3125}" type="parTrans" cxnId="{CC3F7DC1-3651-454D-97A5-056BB5750A97}">
      <dgm:prSet/>
      <dgm:spPr/>
      <dgm:t>
        <a:bodyPr/>
        <a:lstStyle/>
        <a:p>
          <a:endParaRPr lang="cs-CZ"/>
        </a:p>
      </dgm:t>
    </dgm:pt>
    <dgm:pt modelId="{70273D36-8DB4-4264-9885-0D889B294169}" type="sibTrans" cxnId="{CC3F7DC1-3651-454D-97A5-056BB5750A97}">
      <dgm:prSet/>
      <dgm:spPr/>
      <dgm:t>
        <a:bodyPr/>
        <a:lstStyle/>
        <a:p>
          <a:endParaRPr lang="cs-CZ"/>
        </a:p>
      </dgm:t>
    </dgm:pt>
    <dgm:pt modelId="{B62211CA-9B8F-4A0B-8DCF-8964B7CFFAF3}">
      <dgm:prSet phldrT="[Text]"/>
      <dgm:spPr/>
      <dgm:t>
        <a:bodyPr/>
        <a:lstStyle/>
        <a:p>
          <a:r>
            <a:rPr lang="cs-CZ" dirty="0"/>
            <a:t>statická</a:t>
          </a:r>
        </a:p>
      </dgm:t>
    </dgm:pt>
    <dgm:pt modelId="{694B5658-0E82-4C50-B0CA-038EB37F51B4}" type="parTrans" cxnId="{EF47C0EB-6AE4-4F96-BF77-A53079A710A9}">
      <dgm:prSet/>
      <dgm:spPr/>
      <dgm:t>
        <a:bodyPr/>
        <a:lstStyle/>
        <a:p>
          <a:endParaRPr lang="cs-CZ"/>
        </a:p>
      </dgm:t>
    </dgm:pt>
    <dgm:pt modelId="{80E18F04-4F26-467D-A8DC-0A75542A28F2}" type="sibTrans" cxnId="{EF47C0EB-6AE4-4F96-BF77-A53079A710A9}">
      <dgm:prSet/>
      <dgm:spPr/>
      <dgm:t>
        <a:bodyPr/>
        <a:lstStyle/>
        <a:p>
          <a:endParaRPr lang="cs-CZ"/>
        </a:p>
      </dgm:t>
    </dgm:pt>
    <dgm:pt modelId="{69E5E890-A46F-43DA-B34A-66A868AC1006}">
      <dgm:prSet phldrT="[Text]"/>
      <dgm:spPr/>
      <dgm:t>
        <a:bodyPr/>
        <a:lstStyle/>
        <a:p>
          <a:r>
            <a:rPr lang="cs-CZ" dirty="0"/>
            <a:t>dynamická</a:t>
          </a:r>
        </a:p>
      </dgm:t>
    </dgm:pt>
    <dgm:pt modelId="{5F97CDC5-011C-46D1-B8E7-3F57A08F9936}" type="parTrans" cxnId="{85B628AA-12C1-43ED-B98A-B1C72D18D47C}">
      <dgm:prSet/>
      <dgm:spPr/>
      <dgm:t>
        <a:bodyPr/>
        <a:lstStyle/>
        <a:p>
          <a:endParaRPr lang="cs-CZ"/>
        </a:p>
      </dgm:t>
    </dgm:pt>
    <dgm:pt modelId="{758F7182-B825-4731-8FF6-C8BEFAA5F3EB}" type="sibTrans" cxnId="{85B628AA-12C1-43ED-B98A-B1C72D18D47C}">
      <dgm:prSet/>
      <dgm:spPr/>
      <dgm:t>
        <a:bodyPr/>
        <a:lstStyle/>
        <a:p>
          <a:endParaRPr lang="cs-CZ"/>
        </a:p>
      </dgm:t>
    </dgm:pt>
    <dgm:pt modelId="{7CEEBDFE-66F4-4D21-B821-055CB6333467}" type="pres">
      <dgm:prSet presAssocID="{0E3069AC-A9BC-49B7-AB09-EC9C48482B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27B659-6917-4878-B374-0B557BD08FC0}" type="pres">
      <dgm:prSet presAssocID="{234BC896-B418-4DA0-BFDA-6C8684E08D44}" presName="root1" presStyleCnt="0"/>
      <dgm:spPr/>
    </dgm:pt>
    <dgm:pt modelId="{1842F2E9-B827-482F-BF29-2CBEEBBF3A54}" type="pres">
      <dgm:prSet presAssocID="{234BC896-B418-4DA0-BFDA-6C8684E08D44}" presName="LevelOneTextNode" presStyleLbl="node0" presStyleIdx="0" presStyleCnt="1">
        <dgm:presLayoutVars>
          <dgm:chPref val="3"/>
        </dgm:presLayoutVars>
      </dgm:prSet>
      <dgm:spPr/>
    </dgm:pt>
    <dgm:pt modelId="{8C41CBF5-DAD9-4724-89FB-6E56D6C2AD0C}" type="pres">
      <dgm:prSet presAssocID="{234BC896-B418-4DA0-BFDA-6C8684E08D44}" presName="level2hierChild" presStyleCnt="0"/>
      <dgm:spPr/>
    </dgm:pt>
    <dgm:pt modelId="{7CB4143C-33BC-4DCA-99CD-DC97416183A6}" type="pres">
      <dgm:prSet presAssocID="{A9116D38-6A66-46A1-A0F8-8941E3074049}" presName="conn2-1" presStyleLbl="parChTrans1D2" presStyleIdx="0" presStyleCnt="2"/>
      <dgm:spPr/>
    </dgm:pt>
    <dgm:pt modelId="{FB88045F-C87A-40E4-995E-D9813CF88FD6}" type="pres">
      <dgm:prSet presAssocID="{A9116D38-6A66-46A1-A0F8-8941E3074049}" presName="connTx" presStyleLbl="parChTrans1D2" presStyleIdx="0" presStyleCnt="2"/>
      <dgm:spPr/>
    </dgm:pt>
    <dgm:pt modelId="{7E6F1675-831B-42E5-9F0A-C6A91A868285}" type="pres">
      <dgm:prSet presAssocID="{46D6FF56-AC1E-4173-88C6-02C3BFE00D19}" presName="root2" presStyleCnt="0"/>
      <dgm:spPr/>
    </dgm:pt>
    <dgm:pt modelId="{0DE4DEF9-A4A5-4103-963C-12D4C62854DA}" type="pres">
      <dgm:prSet presAssocID="{46D6FF56-AC1E-4173-88C6-02C3BFE00D19}" presName="LevelTwoTextNode" presStyleLbl="node2" presStyleIdx="0" presStyleCnt="2">
        <dgm:presLayoutVars>
          <dgm:chPref val="3"/>
        </dgm:presLayoutVars>
      </dgm:prSet>
      <dgm:spPr/>
    </dgm:pt>
    <dgm:pt modelId="{C13681F0-5A79-4438-9DA4-BA27F5F0B8D6}" type="pres">
      <dgm:prSet presAssocID="{46D6FF56-AC1E-4173-88C6-02C3BFE00D19}" presName="level3hierChild" presStyleCnt="0"/>
      <dgm:spPr/>
    </dgm:pt>
    <dgm:pt modelId="{C9C531FC-C028-417E-9A2E-8670B4D0D9E7}" type="pres">
      <dgm:prSet presAssocID="{DBAAA419-E687-4971-822D-ADAB65A0C37A}" presName="conn2-1" presStyleLbl="parChTrans1D3" presStyleIdx="0" presStyleCnt="4"/>
      <dgm:spPr/>
    </dgm:pt>
    <dgm:pt modelId="{BF35DB75-A568-483D-980C-2D35F7D18A01}" type="pres">
      <dgm:prSet presAssocID="{DBAAA419-E687-4971-822D-ADAB65A0C37A}" presName="connTx" presStyleLbl="parChTrans1D3" presStyleIdx="0" presStyleCnt="4"/>
      <dgm:spPr/>
    </dgm:pt>
    <dgm:pt modelId="{8FF2288F-D2CD-467A-837B-7F0EBB60AE19}" type="pres">
      <dgm:prSet presAssocID="{B984B3F1-5C3A-4EB7-9A09-D486AB9FEEDC}" presName="root2" presStyleCnt="0"/>
      <dgm:spPr/>
    </dgm:pt>
    <dgm:pt modelId="{17C1F053-85E1-47A0-9107-D52D2994EA3D}" type="pres">
      <dgm:prSet presAssocID="{B984B3F1-5C3A-4EB7-9A09-D486AB9FEEDC}" presName="LevelTwoTextNode" presStyleLbl="node3" presStyleIdx="0" presStyleCnt="4">
        <dgm:presLayoutVars>
          <dgm:chPref val="3"/>
        </dgm:presLayoutVars>
      </dgm:prSet>
      <dgm:spPr/>
    </dgm:pt>
    <dgm:pt modelId="{F2E63C49-2413-478F-89A8-702ED25F6491}" type="pres">
      <dgm:prSet presAssocID="{B984B3F1-5C3A-4EB7-9A09-D486AB9FEEDC}" presName="level3hierChild" presStyleCnt="0"/>
      <dgm:spPr/>
    </dgm:pt>
    <dgm:pt modelId="{5549D3E3-B1E1-46B0-BA01-0270E19ED340}" type="pres">
      <dgm:prSet presAssocID="{0E7520B7-7D70-4803-91BF-4C447B4E6BA4}" presName="conn2-1" presStyleLbl="parChTrans1D3" presStyleIdx="1" presStyleCnt="4"/>
      <dgm:spPr/>
    </dgm:pt>
    <dgm:pt modelId="{18CC064B-E669-4508-95EE-B8D8F01C4FF0}" type="pres">
      <dgm:prSet presAssocID="{0E7520B7-7D70-4803-91BF-4C447B4E6BA4}" presName="connTx" presStyleLbl="parChTrans1D3" presStyleIdx="1" presStyleCnt="4"/>
      <dgm:spPr/>
    </dgm:pt>
    <dgm:pt modelId="{A67A5838-3310-4D8A-A61B-3BF1AEDF280E}" type="pres">
      <dgm:prSet presAssocID="{77B44510-DAED-4248-8FD2-CE27EA3FBC0A}" presName="root2" presStyleCnt="0"/>
      <dgm:spPr/>
    </dgm:pt>
    <dgm:pt modelId="{0B086551-E6E5-47C0-81BF-31E3CD1B5665}" type="pres">
      <dgm:prSet presAssocID="{77B44510-DAED-4248-8FD2-CE27EA3FBC0A}" presName="LevelTwoTextNode" presStyleLbl="node3" presStyleIdx="1" presStyleCnt="4">
        <dgm:presLayoutVars>
          <dgm:chPref val="3"/>
        </dgm:presLayoutVars>
      </dgm:prSet>
      <dgm:spPr/>
    </dgm:pt>
    <dgm:pt modelId="{E282F32F-42D2-4430-8910-888950F12FF3}" type="pres">
      <dgm:prSet presAssocID="{77B44510-DAED-4248-8FD2-CE27EA3FBC0A}" presName="level3hierChild" presStyleCnt="0"/>
      <dgm:spPr/>
    </dgm:pt>
    <dgm:pt modelId="{F5B7836E-CDFA-4D82-A5D1-D3043EFD196D}" type="pres">
      <dgm:prSet presAssocID="{F407A76F-8F37-4779-B83B-3335D3CE3125}" presName="conn2-1" presStyleLbl="parChTrans1D2" presStyleIdx="1" presStyleCnt="2"/>
      <dgm:spPr/>
    </dgm:pt>
    <dgm:pt modelId="{31B7AD44-8CF2-4D59-B950-ACCDA34B98A9}" type="pres">
      <dgm:prSet presAssocID="{F407A76F-8F37-4779-B83B-3335D3CE3125}" presName="connTx" presStyleLbl="parChTrans1D2" presStyleIdx="1" presStyleCnt="2"/>
      <dgm:spPr/>
    </dgm:pt>
    <dgm:pt modelId="{43CE4D6D-C076-4667-8B0B-FBB8E2D4BE9D}" type="pres">
      <dgm:prSet presAssocID="{09A73230-9020-442B-A615-29DFCED677EE}" presName="root2" presStyleCnt="0"/>
      <dgm:spPr/>
    </dgm:pt>
    <dgm:pt modelId="{3E150287-CD8D-478B-BA5E-645E584EF248}" type="pres">
      <dgm:prSet presAssocID="{09A73230-9020-442B-A615-29DFCED677EE}" presName="LevelTwoTextNode" presStyleLbl="node2" presStyleIdx="1" presStyleCnt="2">
        <dgm:presLayoutVars>
          <dgm:chPref val="3"/>
        </dgm:presLayoutVars>
      </dgm:prSet>
      <dgm:spPr/>
    </dgm:pt>
    <dgm:pt modelId="{1F6B8C12-98B7-43F3-8808-E0C17A6B85AE}" type="pres">
      <dgm:prSet presAssocID="{09A73230-9020-442B-A615-29DFCED677EE}" presName="level3hierChild" presStyleCnt="0"/>
      <dgm:spPr/>
    </dgm:pt>
    <dgm:pt modelId="{89358DCB-7B76-4AA6-9CE7-ABDDE9C978CE}" type="pres">
      <dgm:prSet presAssocID="{694B5658-0E82-4C50-B0CA-038EB37F51B4}" presName="conn2-1" presStyleLbl="parChTrans1D3" presStyleIdx="2" presStyleCnt="4"/>
      <dgm:spPr/>
    </dgm:pt>
    <dgm:pt modelId="{7C31411C-A87F-4BFB-9251-828B9F6B7892}" type="pres">
      <dgm:prSet presAssocID="{694B5658-0E82-4C50-B0CA-038EB37F51B4}" presName="connTx" presStyleLbl="parChTrans1D3" presStyleIdx="2" presStyleCnt="4"/>
      <dgm:spPr/>
    </dgm:pt>
    <dgm:pt modelId="{4CD6E89C-B61F-46E0-85AE-60E0DC8805DA}" type="pres">
      <dgm:prSet presAssocID="{B62211CA-9B8F-4A0B-8DCF-8964B7CFFAF3}" presName="root2" presStyleCnt="0"/>
      <dgm:spPr/>
    </dgm:pt>
    <dgm:pt modelId="{7028008D-215D-41E0-8F1C-643CE8DC4044}" type="pres">
      <dgm:prSet presAssocID="{B62211CA-9B8F-4A0B-8DCF-8964B7CFFAF3}" presName="LevelTwoTextNode" presStyleLbl="node3" presStyleIdx="2" presStyleCnt="4">
        <dgm:presLayoutVars>
          <dgm:chPref val="3"/>
        </dgm:presLayoutVars>
      </dgm:prSet>
      <dgm:spPr/>
    </dgm:pt>
    <dgm:pt modelId="{B6EB8A08-FC41-4900-8EDB-D0AC66796441}" type="pres">
      <dgm:prSet presAssocID="{B62211CA-9B8F-4A0B-8DCF-8964B7CFFAF3}" presName="level3hierChild" presStyleCnt="0"/>
      <dgm:spPr/>
    </dgm:pt>
    <dgm:pt modelId="{11AECFED-490A-4FAA-ADE8-9CB1C4DF0B54}" type="pres">
      <dgm:prSet presAssocID="{5F97CDC5-011C-46D1-B8E7-3F57A08F9936}" presName="conn2-1" presStyleLbl="parChTrans1D3" presStyleIdx="3" presStyleCnt="4"/>
      <dgm:spPr/>
    </dgm:pt>
    <dgm:pt modelId="{65C76753-2B24-4471-903D-09B8223EA055}" type="pres">
      <dgm:prSet presAssocID="{5F97CDC5-011C-46D1-B8E7-3F57A08F9936}" presName="connTx" presStyleLbl="parChTrans1D3" presStyleIdx="3" presStyleCnt="4"/>
      <dgm:spPr/>
    </dgm:pt>
    <dgm:pt modelId="{4809FEAE-6DD2-48BC-BF87-0DE3DDD78373}" type="pres">
      <dgm:prSet presAssocID="{69E5E890-A46F-43DA-B34A-66A868AC1006}" presName="root2" presStyleCnt="0"/>
      <dgm:spPr/>
    </dgm:pt>
    <dgm:pt modelId="{FB008E56-929B-4DD7-9ED8-6B1E3022FB85}" type="pres">
      <dgm:prSet presAssocID="{69E5E890-A46F-43DA-B34A-66A868AC1006}" presName="LevelTwoTextNode" presStyleLbl="node3" presStyleIdx="3" presStyleCnt="4">
        <dgm:presLayoutVars>
          <dgm:chPref val="3"/>
        </dgm:presLayoutVars>
      </dgm:prSet>
      <dgm:spPr/>
    </dgm:pt>
    <dgm:pt modelId="{F7F77544-52BA-4886-83F9-DC74D17A96A3}" type="pres">
      <dgm:prSet presAssocID="{69E5E890-A46F-43DA-B34A-66A868AC1006}" presName="level3hierChild" presStyleCnt="0"/>
      <dgm:spPr/>
    </dgm:pt>
  </dgm:ptLst>
  <dgm:cxnLst>
    <dgm:cxn modelId="{E365F925-2ED8-4418-BEEC-20C67D63EF56}" type="presOf" srcId="{46D6FF56-AC1E-4173-88C6-02C3BFE00D19}" destId="{0DE4DEF9-A4A5-4103-963C-12D4C62854DA}" srcOrd="0" destOrd="0" presId="urn:microsoft.com/office/officeart/2005/8/layout/hierarchy2"/>
    <dgm:cxn modelId="{5AD9ECF3-8EC9-448C-B3B9-E9A503892D84}" type="presOf" srcId="{694B5658-0E82-4C50-B0CA-038EB37F51B4}" destId="{89358DCB-7B76-4AA6-9CE7-ABDDE9C978CE}" srcOrd="0" destOrd="0" presId="urn:microsoft.com/office/officeart/2005/8/layout/hierarchy2"/>
    <dgm:cxn modelId="{5CEB3803-25DF-4493-9F3F-0AC830E057F6}" type="presOf" srcId="{A9116D38-6A66-46A1-A0F8-8941E3074049}" destId="{FB88045F-C87A-40E4-995E-D9813CF88FD6}" srcOrd="1" destOrd="0" presId="urn:microsoft.com/office/officeart/2005/8/layout/hierarchy2"/>
    <dgm:cxn modelId="{CACFCD51-4813-4581-8B88-D1950C430469}" srcId="{46D6FF56-AC1E-4173-88C6-02C3BFE00D19}" destId="{B984B3F1-5C3A-4EB7-9A09-D486AB9FEEDC}" srcOrd="0" destOrd="0" parTransId="{DBAAA419-E687-4971-822D-ADAB65A0C37A}" sibTransId="{CD520CD7-DD2A-4B05-A85D-9770517CF699}"/>
    <dgm:cxn modelId="{390DABF3-7FA9-4C83-B87E-C1F8CE8A23CE}" type="presOf" srcId="{0E7520B7-7D70-4803-91BF-4C447B4E6BA4}" destId="{18CC064B-E669-4508-95EE-B8D8F01C4FF0}" srcOrd="1" destOrd="0" presId="urn:microsoft.com/office/officeart/2005/8/layout/hierarchy2"/>
    <dgm:cxn modelId="{F8BD3B3F-5B9B-4BA0-9307-33F9AD0B2494}" srcId="{234BC896-B418-4DA0-BFDA-6C8684E08D44}" destId="{46D6FF56-AC1E-4173-88C6-02C3BFE00D19}" srcOrd="0" destOrd="0" parTransId="{A9116D38-6A66-46A1-A0F8-8941E3074049}" sibTransId="{EEE05DB9-02BE-444D-99EC-31D415435B0B}"/>
    <dgm:cxn modelId="{20512C8D-DD32-4B85-A59C-EC4EF5F47903}" srcId="{46D6FF56-AC1E-4173-88C6-02C3BFE00D19}" destId="{77B44510-DAED-4248-8FD2-CE27EA3FBC0A}" srcOrd="1" destOrd="0" parTransId="{0E7520B7-7D70-4803-91BF-4C447B4E6BA4}" sibTransId="{E007AEAA-BE1D-47F7-AA07-6F9E8AEAC566}"/>
    <dgm:cxn modelId="{18D1D69A-15CE-4231-BC7C-9D9CEC06F761}" type="presOf" srcId="{77B44510-DAED-4248-8FD2-CE27EA3FBC0A}" destId="{0B086551-E6E5-47C0-81BF-31E3CD1B5665}" srcOrd="0" destOrd="0" presId="urn:microsoft.com/office/officeart/2005/8/layout/hierarchy2"/>
    <dgm:cxn modelId="{94A7904F-04EA-4865-9F90-36E19413E435}" type="presOf" srcId="{5F97CDC5-011C-46D1-B8E7-3F57A08F9936}" destId="{11AECFED-490A-4FAA-ADE8-9CB1C4DF0B54}" srcOrd="0" destOrd="0" presId="urn:microsoft.com/office/officeart/2005/8/layout/hierarchy2"/>
    <dgm:cxn modelId="{6FBA1A8E-4FA5-45DF-84CD-839CA2A0B494}" type="presOf" srcId="{F407A76F-8F37-4779-B83B-3335D3CE3125}" destId="{F5B7836E-CDFA-4D82-A5D1-D3043EFD196D}" srcOrd="0" destOrd="0" presId="urn:microsoft.com/office/officeart/2005/8/layout/hierarchy2"/>
    <dgm:cxn modelId="{CD9CFB9D-99CB-43F8-933F-3A7543B049AF}" type="presOf" srcId="{694B5658-0E82-4C50-B0CA-038EB37F51B4}" destId="{7C31411C-A87F-4BFB-9251-828B9F6B7892}" srcOrd="1" destOrd="0" presId="urn:microsoft.com/office/officeart/2005/8/layout/hierarchy2"/>
    <dgm:cxn modelId="{C64701D1-7C64-4868-A7B3-9293DAA646BF}" type="presOf" srcId="{69E5E890-A46F-43DA-B34A-66A868AC1006}" destId="{FB008E56-929B-4DD7-9ED8-6B1E3022FB85}" srcOrd="0" destOrd="0" presId="urn:microsoft.com/office/officeart/2005/8/layout/hierarchy2"/>
    <dgm:cxn modelId="{2309B698-627F-4AA2-930A-1AAA84866116}" type="presOf" srcId="{5F97CDC5-011C-46D1-B8E7-3F57A08F9936}" destId="{65C76753-2B24-4471-903D-09B8223EA055}" srcOrd="1" destOrd="0" presId="urn:microsoft.com/office/officeart/2005/8/layout/hierarchy2"/>
    <dgm:cxn modelId="{0D1C24C5-79CA-40BC-A052-F226EA1CB60D}" type="presOf" srcId="{B62211CA-9B8F-4A0B-8DCF-8964B7CFFAF3}" destId="{7028008D-215D-41E0-8F1C-643CE8DC4044}" srcOrd="0" destOrd="0" presId="urn:microsoft.com/office/officeart/2005/8/layout/hierarchy2"/>
    <dgm:cxn modelId="{DDD0A1BC-CF72-499A-8542-3140562DD08A}" type="presOf" srcId="{F407A76F-8F37-4779-B83B-3335D3CE3125}" destId="{31B7AD44-8CF2-4D59-B950-ACCDA34B98A9}" srcOrd="1" destOrd="0" presId="urn:microsoft.com/office/officeart/2005/8/layout/hierarchy2"/>
    <dgm:cxn modelId="{C6511E98-B2CF-4234-97C4-B7D5A9BCF9D4}" type="presOf" srcId="{0E3069AC-A9BC-49B7-AB09-EC9C48482BE2}" destId="{7CEEBDFE-66F4-4D21-B821-055CB6333467}" srcOrd="0" destOrd="0" presId="urn:microsoft.com/office/officeart/2005/8/layout/hierarchy2"/>
    <dgm:cxn modelId="{702B814D-ED78-4DB7-B152-761AB5CAAF01}" type="presOf" srcId="{DBAAA419-E687-4971-822D-ADAB65A0C37A}" destId="{C9C531FC-C028-417E-9A2E-8670B4D0D9E7}" srcOrd="0" destOrd="0" presId="urn:microsoft.com/office/officeart/2005/8/layout/hierarchy2"/>
    <dgm:cxn modelId="{8927EBBC-F42C-4732-B1C6-210164E4BF89}" srcId="{0E3069AC-A9BC-49B7-AB09-EC9C48482BE2}" destId="{234BC896-B418-4DA0-BFDA-6C8684E08D44}" srcOrd="0" destOrd="0" parTransId="{5490DC88-0C8D-4FD2-B3E2-8F5F1784838C}" sibTransId="{4115458B-E8AF-41AA-9141-AF7B160BBF3D}"/>
    <dgm:cxn modelId="{6E569423-D3A9-4CD2-AE3E-78D6BCD87614}" type="presOf" srcId="{B984B3F1-5C3A-4EB7-9A09-D486AB9FEEDC}" destId="{17C1F053-85E1-47A0-9107-D52D2994EA3D}" srcOrd="0" destOrd="0" presId="urn:microsoft.com/office/officeart/2005/8/layout/hierarchy2"/>
    <dgm:cxn modelId="{CC3F7DC1-3651-454D-97A5-056BB5750A97}" srcId="{234BC896-B418-4DA0-BFDA-6C8684E08D44}" destId="{09A73230-9020-442B-A615-29DFCED677EE}" srcOrd="1" destOrd="0" parTransId="{F407A76F-8F37-4779-B83B-3335D3CE3125}" sibTransId="{70273D36-8DB4-4264-9885-0D889B294169}"/>
    <dgm:cxn modelId="{CC84CAE2-AC33-42AE-9A94-77864D2D22DC}" type="presOf" srcId="{A9116D38-6A66-46A1-A0F8-8941E3074049}" destId="{7CB4143C-33BC-4DCA-99CD-DC97416183A6}" srcOrd="0" destOrd="0" presId="urn:microsoft.com/office/officeart/2005/8/layout/hierarchy2"/>
    <dgm:cxn modelId="{EF47C0EB-6AE4-4F96-BF77-A53079A710A9}" srcId="{09A73230-9020-442B-A615-29DFCED677EE}" destId="{B62211CA-9B8F-4A0B-8DCF-8964B7CFFAF3}" srcOrd="0" destOrd="0" parTransId="{694B5658-0E82-4C50-B0CA-038EB37F51B4}" sibTransId="{80E18F04-4F26-467D-A8DC-0A75542A28F2}"/>
    <dgm:cxn modelId="{3ABB3493-9475-4A25-B1DF-093EE0D3B63E}" type="presOf" srcId="{09A73230-9020-442B-A615-29DFCED677EE}" destId="{3E150287-CD8D-478B-BA5E-645E584EF248}" srcOrd="0" destOrd="0" presId="urn:microsoft.com/office/officeart/2005/8/layout/hierarchy2"/>
    <dgm:cxn modelId="{627B6BC6-09FE-4C59-BD0E-D26B9AE9DF58}" type="presOf" srcId="{0E7520B7-7D70-4803-91BF-4C447B4E6BA4}" destId="{5549D3E3-B1E1-46B0-BA01-0270E19ED340}" srcOrd="0" destOrd="0" presId="urn:microsoft.com/office/officeart/2005/8/layout/hierarchy2"/>
    <dgm:cxn modelId="{D3293B02-1443-4D27-885C-8A5ECEBE0E9D}" type="presOf" srcId="{DBAAA419-E687-4971-822D-ADAB65A0C37A}" destId="{BF35DB75-A568-483D-980C-2D35F7D18A01}" srcOrd="1" destOrd="0" presId="urn:microsoft.com/office/officeart/2005/8/layout/hierarchy2"/>
    <dgm:cxn modelId="{85B628AA-12C1-43ED-B98A-B1C72D18D47C}" srcId="{09A73230-9020-442B-A615-29DFCED677EE}" destId="{69E5E890-A46F-43DA-B34A-66A868AC1006}" srcOrd="1" destOrd="0" parTransId="{5F97CDC5-011C-46D1-B8E7-3F57A08F9936}" sibTransId="{758F7182-B825-4731-8FF6-C8BEFAA5F3EB}"/>
    <dgm:cxn modelId="{D4B9801F-5650-4C85-B55D-AE9506244DF5}" type="presOf" srcId="{234BC896-B418-4DA0-BFDA-6C8684E08D44}" destId="{1842F2E9-B827-482F-BF29-2CBEEBBF3A54}" srcOrd="0" destOrd="0" presId="urn:microsoft.com/office/officeart/2005/8/layout/hierarchy2"/>
    <dgm:cxn modelId="{0E599262-16FF-4DA4-A340-6CC8D69C08BF}" type="presParOf" srcId="{7CEEBDFE-66F4-4D21-B821-055CB6333467}" destId="{2F27B659-6917-4878-B374-0B557BD08FC0}" srcOrd="0" destOrd="0" presId="urn:microsoft.com/office/officeart/2005/8/layout/hierarchy2"/>
    <dgm:cxn modelId="{09BB8C3B-68B3-4B0E-B059-720EA4B3AB88}" type="presParOf" srcId="{2F27B659-6917-4878-B374-0B557BD08FC0}" destId="{1842F2E9-B827-482F-BF29-2CBEEBBF3A54}" srcOrd="0" destOrd="0" presId="urn:microsoft.com/office/officeart/2005/8/layout/hierarchy2"/>
    <dgm:cxn modelId="{027F381B-2861-46B6-8BD7-27FC27E398A5}" type="presParOf" srcId="{2F27B659-6917-4878-B374-0B557BD08FC0}" destId="{8C41CBF5-DAD9-4724-89FB-6E56D6C2AD0C}" srcOrd="1" destOrd="0" presId="urn:microsoft.com/office/officeart/2005/8/layout/hierarchy2"/>
    <dgm:cxn modelId="{ED6C66FC-41A1-43F0-9859-1144FE318974}" type="presParOf" srcId="{8C41CBF5-DAD9-4724-89FB-6E56D6C2AD0C}" destId="{7CB4143C-33BC-4DCA-99CD-DC97416183A6}" srcOrd="0" destOrd="0" presId="urn:microsoft.com/office/officeart/2005/8/layout/hierarchy2"/>
    <dgm:cxn modelId="{0E3FEC7D-98F7-4BBF-BBC4-2B5D8BBB33A6}" type="presParOf" srcId="{7CB4143C-33BC-4DCA-99CD-DC97416183A6}" destId="{FB88045F-C87A-40E4-995E-D9813CF88FD6}" srcOrd="0" destOrd="0" presId="urn:microsoft.com/office/officeart/2005/8/layout/hierarchy2"/>
    <dgm:cxn modelId="{772680BD-D197-4721-98AB-ABA6D5729E01}" type="presParOf" srcId="{8C41CBF5-DAD9-4724-89FB-6E56D6C2AD0C}" destId="{7E6F1675-831B-42E5-9F0A-C6A91A868285}" srcOrd="1" destOrd="0" presId="urn:microsoft.com/office/officeart/2005/8/layout/hierarchy2"/>
    <dgm:cxn modelId="{612F9281-1B3B-46FA-AAEB-F5B66081BA55}" type="presParOf" srcId="{7E6F1675-831B-42E5-9F0A-C6A91A868285}" destId="{0DE4DEF9-A4A5-4103-963C-12D4C62854DA}" srcOrd="0" destOrd="0" presId="urn:microsoft.com/office/officeart/2005/8/layout/hierarchy2"/>
    <dgm:cxn modelId="{A89D3524-F805-4B79-AEB8-2E8854797A4F}" type="presParOf" srcId="{7E6F1675-831B-42E5-9F0A-C6A91A868285}" destId="{C13681F0-5A79-4438-9DA4-BA27F5F0B8D6}" srcOrd="1" destOrd="0" presId="urn:microsoft.com/office/officeart/2005/8/layout/hierarchy2"/>
    <dgm:cxn modelId="{313DC2F3-E1BB-4566-9D6E-56D85C0186CD}" type="presParOf" srcId="{C13681F0-5A79-4438-9DA4-BA27F5F0B8D6}" destId="{C9C531FC-C028-417E-9A2E-8670B4D0D9E7}" srcOrd="0" destOrd="0" presId="urn:microsoft.com/office/officeart/2005/8/layout/hierarchy2"/>
    <dgm:cxn modelId="{21BCFEC5-74F9-4727-A9B7-AE8260F1CE7C}" type="presParOf" srcId="{C9C531FC-C028-417E-9A2E-8670B4D0D9E7}" destId="{BF35DB75-A568-483D-980C-2D35F7D18A01}" srcOrd="0" destOrd="0" presId="urn:microsoft.com/office/officeart/2005/8/layout/hierarchy2"/>
    <dgm:cxn modelId="{9C85705C-04C3-4172-9DD8-C16D6DE8D003}" type="presParOf" srcId="{C13681F0-5A79-4438-9DA4-BA27F5F0B8D6}" destId="{8FF2288F-D2CD-467A-837B-7F0EBB60AE19}" srcOrd="1" destOrd="0" presId="urn:microsoft.com/office/officeart/2005/8/layout/hierarchy2"/>
    <dgm:cxn modelId="{9F170855-6B28-476B-818D-D8E52C4385DA}" type="presParOf" srcId="{8FF2288F-D2CD-467A-837B-7F0EBB60AE19}" destId="{17C1F053-85E1-47A0-9107-D52D2994EA3D}" srcOrd="0" destOrd="0" presId="urn:microsoft.com/office/officeart/2005/8/layout/hierarchy2"/>
    <dgm:cxn modelId="{D853CD21-312A-4648-897E-BBD60EB91594}" type="presParOf" srcId="{8FF2288F-D2CD-467A-837B-7F0EBB60AE19}" destId="{F2E63C49-2413-478F-89A8-702ED25F6491}" srcOrd="1" destOrd="0" presId="urn:microsoft.com/office/officeart/2005/8/layout/hierarchy2"/>
    <dgm:cxn modelId="{9CE7C3A1-F997-4C0A-BB26-17DE4ED88EDC}" type="presParOf" srcId="{C13681F0-5A79-4438-9DA4-BA27F5F0B8D6}" destId="{5549D3E3-B1E1-46B0-BA01-0270E19ED340}" srcOrd="2" destOrd="0" presId="urn:microsoft.com/office/officeart/2005/8/layout/hierarchy2"/>
    <dgm:cxn modelId="{14DBBA26-C1EB-4FF7-9CFE-9B739EA99E1C}" type="presParOf" srcId="{5549D3E3-B1E1-46B0-BA01-0270E19ED340}" destId="{18CC064B-E669-4508-95EE-B8D8F01C4FF0}" srcOrd="0" destOrd="0" presId="urn:microsoft.com/office/officeart/2005/8/layout/hierarchy2"/>
    <dgm:cxn modelId="{80026AB1-4373-4A2E-BB55-3830F9D0661C}" type="presParOf" srcId="{C13681F0-5A79-4438-9DA4-BA27F5F0B8D6}" destId="{A67A5838-3310-4D8A-A61B-3BF1AEDF280E}" srcOrd="3" destOrd="0" presId="urn:microsoft.com/office/officeart/2005/8/layout/hierarchy2"/>
    <dgm:cxn modelId="{0A83CDD3-488D-4425-A162-31E9636430AD}" type="presParOf" srcId="{A67A5838-3310-4D8A-A61B-3BF1AEDF280E}" destId="{0B086551-E6E5-47C0-81BF-31E3CD1B5665}" srcOrd="0" destOrd="0" presId="urn:microsoft.com/office/officeart/2005/8/layout/hierarchy2"/>
    <dgm:cxn modelId="{CA88A664-B426-4546-9010-610807B44EAE}" type="presParOf" srcId="{A67A5838-3310-4D8A-A61B-3BF1AEDF280E}" destId="{E282F32F-42D2-4430-8910-888950F12FF3}" srcOrd="1" destOrd="0" presId="urn:microsoft.com/office/officeart/2005/8/layout/hierarchy2"/>
    <dgm:cxn modelId="{E9BD05EB-C87A-4A23-8E9F-490865383C62}" type="presParOf" srcId="{8C41CBF5-DAD9-4724-89FB-6E56D6C2AD0C}" destId="{F5B7836E-CDFA-4D82-A5D1-D3043EFD196D}" srcOrd="2" destOrd="0" presId="urn:microsoft.com/office/officeart/2005/8/layout/hierarchy2"/>
    <dgm:cxn modelId="{EABF9CC8-B531-4178-93DA-85327D649EDA}" type="presParOf" srcId="{F5B7836E-CDFA-4D82-A5D1-D3043EFD196D}" destId="{31B7AD44-8CF2-4D59-B950-ACCDA34B98A9}" srcOrd="0" destOrd="0" presId="urn:microsoft.com/office/officeart/2005/8/layout/hierarchy2"/>
    <dgm:cxn modelId="{4198FD24-2A72-4E4B-A0DA-60F4F601F530}" type="presParOf" srcId="{8C41CBF5-DAD9-4724-89FB-6E56D6C2AD0C}" destId="{43CE4D6D-C076-4667-8B0B-FBB8E2D4BE9D}" srcOrd="3" destOrd="0" presId="urn:microsoft.com/office/officeart/2005/8/layout/hierarchy2"/>
    <dgm:cxn modelId="{EE49FCF7-4896-4F4F-8E20-8D70F391FC96}" type="presParOf" srcId="{43CE4D6D-C076-4667-8B0B-FBB8E2D4BE9D}" destId="{3E150287-CD8D-478B-BA5E-645E584EF248}" srcOrd="0" destOrd="0" presId="urn:microsoft.com/office/officeart/2005/8/layout/hierarchy2"/>
    <dgm:cxn modelId="{F8B30259-B63C-4C7C-B486-04CA065A9C13}" type="presParOf" srcId="{43CE4D6D-C076-4667-8B0B-FBB8E2D4BE9D}" destId="{1F6B8C12-98B7-43F3-8808-E0C17A6B85AE}" srcOrd="1" destOrd="0" presId="urn:microsoft.com/office/officeart/2005/8/layout/hierarchy2"/>
    <dgm:cxn modelId="{F7E0102E-4CC2-4BBF-AD7D-732F099A58A3}" type="presParOf" srcId="{1F6B8C12-98B7-43F3-8808-E0C17A6B85AE}" destId="{89358DCB-7B76-4AA6-9CE7-ABDDE9C978CE}" srcOrd="0" destOrd="0" presId="urn:microsoft.com/office/officeart/2005/8/layout/hierarchy2"/>
    <dgm:cxn modelId="{51E00E69-B9B2-45BB-BFED-186EFE8F38F2}" type="presParOf" srcId="{89358DCB-7B76-4AA6-9CE7-ABDDE9C978CE}" destId="{7C31411C-A87F-4BFB-9251-828B9F6B7892}" srcOrd="0" destOrd="0" presId="urn:microsoft.com/office/officeart/2005/8/layout/hierarchy2"/>
    <dgm:cxn modelId="{E8943BCF-0F68-4E2D-BA2D-D6B1F61DED47}" type="presParOf" srcId="{1F6B8C12-98B7-43F3-8808-E0C17A6B85AE}" destId="{4CD6E89C-B61F-46E0-85AE-60E0DC8805DA}" srcOrd="1" destOrd="0" presId="urn:microsoft.com/office/officeart/2005/8/layout/hierarchy2"/>
    <dgm:cxn modelId="{7DA22FAA-6104-4EF7-A9FF-059C5F355451}" type="presParOf" srcId="{4CD6E89C-B61F-46E0-85AE-60E0DC8805DA}" destId="{7028008D-215D-41E0-8F1C-643CE8DC4044}" srcOrd="0" destOrd="0" presId="urn:microsoft.com/office/officeart/2005/8/layout/hierarchy2"/>
    <dgm:cxn modelId="{CD9141A3-906A-4CEC-9FD0-B8543783A7D1}" type="presParOf" srcId="{4CD6E89C-B61F-46E0-85AE-60E0DC8805DA}" destId="{B6EB8A08-FC41-4900-8EDB-D0AC66796441}" srcOrd="1" destOrd="0" presId="urn:microsoft.com/office/officeart/2005/8/layout/hierarchy2"/>
    <dgm:cxn modelId="{9D12A912-BB18-4BDB-A2EE-2F0B138D8677}" type="presParOf" srcId="{1F6B8C12-98B7-43F3-8808-E0C17A6B85AE}" destId="{11AECFED-490A-4FAA-ADE8-9CB1C4DF0B54}" srcOrd="2" destOrd="0" presId="urn:microsoft.com/office/officeart/2005/8/layout/hierarchy2"/>
    <dgm:cxn modelId="{B9950C00-FD44-455C-AAE8-324F7604973D}" type="presParOf" srcId="{11AECFED-490A-4FAA-ADE8-9CB1C4DF0B54}" destId="{65C76753-2B24-4471-903D-09B8223EA055}" srcOrd="0" destOrd="0" presId="urn:microsoft.com/office/officeart/2005/8/layout/hierarchy2"/>
    <dgm:cxn modelId="{C7BBA13A-D3B6-493E-B745-8432B78C1398}" type="presParOf" srcId="{1F6B8C12-98B7-43F3-8808-E0C17A6B85AE}" destId="{4809FEAE-6DD2-48BC-BF87-0DE3DDD78373}" srcOrd="3" destOrd="0" presId="urn:microsoft.com/office/officeart/2005/8/layout/hierarchy2"/>
    <dgm:cxn modelId="{7DB02B25-ED58-4C0F-8C67-F9DEC4759ADC}" type="presParOf" srcId="{4809FEAE-6DD2-48BC-BF87-0DE3DDD78373}" destId="{FB008E56-929B-4DD7-9ED8-6B1E3022FB85}" srcOrd="0" destOrd="0" presId="urn:microsoft.com/office/officeart/2005/8/layout/hierarchy2"/>
    <dgm:cxn modelId="{AB43CED7-C7C1-42C0-8AFB-3D68DED9EDC8}" type="presParOf" srcId="{4809FEAE-6DD2-48BC-BF87-0DE3DDD78373}" destId="{F7F77544-52BA-4886-83F9-DC74D17A96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79DD-3FAD-4D39-A12A-95F16CCB45AD}">
      <dsp:nvSpPr>
        <dsp:cNvPr id="0" name=""/>
        <dsp:cNvSpPr/>
      </dsp:nvSpPr>
      <dsp:spPr>
        <a:xfrm>
          <a:off x="0" y="2360"/>
          <a:ext cx="8229600" cy="110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Všeobecná koordinace</a:t>
          </a:r>
        </a:p>
      </dsp:txBody>
      <dsp:txXfrm>
        <a:off x="53716" y="56076"/>
        <a:ext cx="8122168" cy="992953"/>
      </dsp:txXfrm>
    </dsp:sp>
    <dsp:sp modelId="{78D7CE2C-84AE-4D37-8EF6-BCBA549131D7}">
      <dsp:nvSpPr>
        <dsp:cNvPr id="0" name=""/>
        <dsp:cNvSpPr/>
      </dsp:nvSpPr>
      <dsp:spPr>
        <a:xfrm>
          <a:off x="0" y="1102745"/>
          <a:ext cx="8229600" cy="116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 dirty="0"/>
            <a:t>Přiměřená obecná koordinace, bez sportovní specializace</a:t>
          </a:r>
        </a:p>
      </dsp:txBody>
      <dsp:txXfrm>
        <a:off x="0" y="1102745"/>
        <a:ext cx="8229600" cy="1160235"/>
      </dsp:txXfrm>
    </dsp:sp>
    <dsp:sp modelId="{6DF59AF7-410D-4580-8761-FAFED562A852}">
      <dsp:nvSpPr>
        <dsp:cNvPr id="0" name=""/>
        <dsp:cNvSpPr/>
      </dsp:nvSpPr>
      <dsp:spPr>
        <a:xfrm>
          <a:off x="0" y="2262981"/>
          <a:ext cx="8229600" cy="110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Speciální koordinace</a:t>
          </a:r>
        </a:p>
      </dsp:txBody>
      <dsp:txXfrm>
        <a:off x="53716" y="2316697"/>
        <a:ext cx="8122168" cy="992953"/>
      </dsp:txXfrm>
    </dsp:sp>
    <dsp:sp modelId="{37971178-E9F8-4C20-B744-678396C04CDC}">
      <dsp:nvSpPr>
        <dsp:cNvPr id="0" name=""/>
        <dsp:cNvSpPr/>
      </dsp:nvSpPr>
      <dsp:spPr>
        <a:xfrm>
          <a:off x="0" y="3363365"/>
          <a:ext cx="8229600" cy="116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 dirty="0"/>
            <a:t>Schopnost provádět pohyby daného sportu bezchybně a precizně</a:t>
          </a:r>
        </a:p>
      </dsp:txBody>
      <dsp:txXfrm>
        <a:off x="0" y="3363365"/>
        <a:ext cx="8229600" cy="1160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F96FC-25A5-4B9B-9BFC-6FE21C73CC75}">
      <dsp:nvSpPr>
        <dsp:cNvPr id="0" name=""/>
        <dsp:cNvSpPr/>
      </dsp:nvSpPr>
      <dsp:spPr>
        <a:xfrm>
          <a:off x="1637368" y="204365"/>
          <a:ext cx="2357030" cy="11462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4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Goniometrie</a:t>
          </a:r>
        </a:p>
      </dsp:txBody>
      <dsp:txXfrm>
        <a:off x="1637368" y="204365"/>
        <a:ext cx="2357030" cy="1146228"/>
      </dsp:txXfrm>
    </dsp:sp>
    <dsp:sp modelId="{D41A005C-CF77-4F5E-9A7E-F09BB0AF915E}">
      <dsp:nvSpPr>
        <dsp:cNvPr id="0" name=""/>
        <dsp:cNvSpPr/>
      </dsp:nvSpPr>
      <dsp:spPr>
        <a:xfrm>
          <a:off x="257505" y="173666"/>
          <a:ext cx="1492608" cy="11907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1483-A37E-48A5-B343-41DE3BBAF48B}">
      <dsp:nvSpPr>
        <dsp:cNvPr id="0" name=""/>
        <dsp:cNvSpPr/>
      </dsp:nvSpPr>
      <dsp:spPr>
        <a:xfrm>
          <a:off x="4506791" y="299077"/>
          <a:ext cx="3541158" cy="1106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4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Hluboký ohnutý předklon</a:t>
          </a:r>
        </a:p>
      </dsp:txBody>
      <dsp:txXfrm>
        <a:off x="4506791" y="299077"/>
        <a:ext cx="3541158" cy="1106612"/>
      </dsp:txXfrm>
    </dsp:sp>
    <dsp:sp modelId="{95E9E557-B756-4D33-A3F3-3AEB009B0453}">
      <dsp:nvSpPr>
        <dsp:cNvPr id="0" name=""/>
        <dsp:cNvSpPr/>
      </dsp:nvSpPr>
      <dsp:spPr>
        <a:xfrm>
          <a:off x="4119281" y="222141"/>
          <a:ext cx="1021471" cy="12792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93D0F-CD4F-400B-940D-980293AA4015}">
      <dsp:nvSpPr>
        <dsp:cNvPr id="0" name=""/>
        <dsp:cNvSpPr/>
      </dsp:nvSpPr>
      <dsp:spPr>
        <a:xfrm>
          <a:off x="1784109" y="2114914"/>
          <a:ext cx="2086627" cy="1106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4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Předklon v sedě</a:t>
          </a:r>
        </a:p>
      </dsp:txBody>
      <dsp:txXfrm>
        <a:off x="1784109" y="2114914"/>
        <a:ext cx="2086627" cy="1106612"/>
      </dsp:txXfrm>
    </dsp:sp>
    <dsp:sp modelId="{AF5FCC1E-AB1E-4866-9900-97B702F40B71}">
      <dsp:nvSpPr>
        <dsp:cNvPr id="0" name=""/>
        <dsp:cNvSpPr/>
      </dsp:nvSpPr>
      <dsp:spPr>
        <a:xfrm>
          <a:off x="578570" y="1779948"/>
          <a:ext cx="1292064" cy="16468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2A512-98FF-4218-BBBD-A06D6E7EC8A3}">
      <dsp:nvSpPr>
        <dsp:cNvPr id="0" name=""/>
        <dsp:cNvSpPr/>
      </dsp:nvSpPr>
      <dsp:spPr>
        <a:xfrm>
          <a:off x="4896549" y="3600394"/>
          <a:ext cx="3541158" cy="1106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4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Výkrut s tyčí </a:t>
          </a:r>
        </a:p>
      </dsp:txBody>
      <dsp:txXfrm>
        <a:off x="4896549" y="3600394"/>
        <a:ext cx="3541158" cy="1106612"/>
      </dsp:txXfrm>
    </dsp:sp>
    <dsp:sp modelId="{AB7C59E9-48BE-42B6-87E1-CDB0596CC424}">
      <dsp:nvSpPr>
        <dsp:cNvPr id="0" name=""/>
        <dsp:cNvSpPr/>
      </dsp:nvSpPr>
      <dsp:spPr>
        <a:xfrm>
          <a:off x="4591033" y="1977991"/>
          <a:ext cx="774628" cy="11619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5ABF-B416-4F10-A7A7-43E087074CA9}">
      <dsp:nvSpPr>
        <dsp:cNvPr id="0" name=""/>
        <dsp:cNvSpPr/>
      </dsp:nvSpPr>
      <dsp:spPr>
        <a:xfrm>
          <a:off x="1080113" y="3600397"/>
          <a:ext cx="3541158" cy="1106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4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Dotyk prstů za zády</a:t>
          </a:r>
        </a:p>
      </dsp:txBody>
      <dsp:txXfrm>
        <a:off x="1080113" y="3600397"/>
        <a:ext cx="3541158" cy="1106612"/>
      </dsp:txXfrm>
    </dsp:sp>
    <dsp:sp modelId="{E3099255-446A-427B-82D1-2A8826AC285E}">
      <dsp:nvSpPr>
        <dsp:cNvPr id="0" name=""/>
        <dsp:cNvSpPr/>
      </dsp:nvSpPr>
      <dsp:spPr>
        <a:xfrm>
          <a:off x="72005" y="3600404"/>
          <a:ext cx="1607377" cy="100958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5D90F-36F5-49CA-98F4-F460838AB41C}">
      <dsp:nvSpPr>
        <dsp:cNvPr id="0" name=""/>
        <dsp:cNvSpPr/>
      </dsp:nvSpPr>
      <dsp:spPr>
        <a:xfrm>
          <a:off x="4936140" y="1977988"/>
          <a:ext cx="3541158" cy="11066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54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Bočný a čelný rozštěp</a:t>
          </a:r>
        </a:p>
      </dsp:txBody>
      <dsp:txXfrm>
        <a:off x="4936140" y="1977988"/>
        <a:ext cx="3541158" cy="1106612"/>
      </dsp:txXfrm>
    </dsp:sp>
    <dsp:sp modelId="{52C6C7D7-413D-4199-B5FB-BECAE8E5F93C}">
      <dsp:nvSpPr>
        <dsp:cNvPr id="0" name=""/>
        <dsp:cNvSpPr/>
      </dsp:nvSpPr>
      <dsp:spPr>
        <a:xfrm>
          <a:off x="3909218" y="1909533"/>
          <a:ext cx="1727653" cy="133637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B6B55-EAA7-4991-B37F-F94D86C19412}">
      <dsp:nvSpPr>
        <dsp:cNvPr id="0" name=""/>
        <dsp:cNvSpPr/>
      </dsp:nvSpPr>
      <dsp:spPr>
        <a:xfrm>
          <a:off x="495061" y="644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Diferenciační schopnost</a:t>
          </a:r>
        </a:p>
      </dsp:txBody>
      <dsp:txXfrm>
        <a:off x="495061" y="644"/>
        <a:ext cx="2262336" cy="1357401"/>
      </dsp:txXfrm>
    </dsp:sp>
    <dsp:sp modelId="{680F537A-46F7-4B93-90A1-EFB4CF91D1E4}">
      <dsp:nvSpPr>
        <dsp:cNvPr id="0" name=""/>
        <dsp:cNvSpPr/>
      </dsp:nvSpPr>
      <dsp:spPr>
        <a:xfrm>
          <a:off x="2983631" y="644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Orientační schopnost</a:t>
          </a:r>
        </a:p>
      </dsp:txBody>
      <dsp:txXfrm>
        <a:off x="2983631" y="644"/>
        <a:ext cx="2262336" cy="1357401"/>
      </dsp:txXfrm>
    </dsp:sp>
    <dsp:sp modelId="{FBB63E8E-B8E7-4A4E-8481-DC1896CE4FDD}">
      <dsp:nvSpPr>
        <dsp:cNvPr id="0" name=""/>
        <dsp:cNvSpPr/>
      </dsp:nvSpPr>
      <dsp:spPr>
        <a:xfrm>
          <a:off x="5472201" y="644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Rozlišení pohybu a pohybu jednotlivých částí těla</a:t>
          </a:r>
        </a:p>
      </dsp:txBody>
      <dsp:txXfrm>
        <a:off x="5472201" y="644"/>
        <a:ext cx="2262336" cy="1357401"/>
      </dsp:txXfrm>
    </dsp:sp>
    <dsp:sp modelId="{3BAB8AA4-4B1F-4E56-A557-75B443B7DD63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Reakční schopnost</a:t>
          </a:r>
        </a:p>
      </dsp:txBody>
      <dsp:txXfrm>
        <a:off x="495061" y="1584280"/>
        <a:ext cx="2262336" cy="1357401"/>
      </dsp:txXfrm>
    </dsp:sp>
    <dsp:sp modelId="{9DF56A2D-7407-4AD8-A182-4226AD748212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Schopnost přizpůsobování</a:t>
          </a:r>
        </a:p>
      </dsp:txBody>
      <dsp:txXfrm>
        <a:off x="2983631" y="1584280"/>
        <a:ext cx="2262336" cy="1357401"/>
      </dsp:txXfrm>
    </dsp:sp>
    <dsp:sp modelId="{6036E22B-D5BC-46CE-9F63-6C726CBF14E3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Schopnost rovnováhy</a:t>
          </a:r>
        </a:p>
      </dsp:txBody>
      <dsp:txXfrm>
        <a:off x="5472201" y="1584280"/>
        <a:ext cx="2262336" cy="1357401"/>
      </dsp:txXfrm>
    </dsp:sp>
    <dsp:sp modelId="{1F210C14-47E1-4B04-8798-96B1F1853F44}">
      <dsp:nvSpPr>
        <dsp:cNvPr id="0" name=""/>
        <dsp:cNvSpPr/>
      </dsp:nvSpPr>
      <dsp:spPr>
        <a:xfrm>
          <a:off x="1739346" y="316791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Schopnost </a:t>
          </a:r>
          <a:r>
            <a:rPr lang="cs-CZ" sz="1700" kern="1200" dirty="0"/>
            <a:t>rytmická</a:t>
          </a:r>
        </a:p>
      </dsp:txBody>
      <dsp:txXfrm>
        <a:off x="1739346" y="3167915"/>
        <a:ext cx="2262336" cy="1357401"/>
      </dsp:txXfrm>
    </dsp:sp>
    <dsp:sp modelId="{E494751C-72AF-477A-96E5-B4F59D00116F}">
      <dsp:nvSpPr>
        <dsp:cNvPr id="0" name=""/>
        <dsp:cNvSpPr/>
      </dsp:nvSpPr>
      <dsp:spPr>
        <a:xfrm>
          <a:off x="4227916" y="316791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Učenlivost – </a:t>
          </a:r>
          <a:r>
            <a:rPr lang="cs-CZ" sz="1700" kern="1200" dirty="0" err="1"/>
            <a:t>docilita</a:t>
          </a:r>
          <a:endParaRPr lang="cs-CZ" sz="1700" kern="1200" dirty="0"/>
        </a:p>
      </dsp:txBody>
      <dsp:txXfrm>
        <a:off x="4227916" y="3167915"/>
        <a:ext cx="2262336" cy="135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60D4-45E0-4F75-8107-A951756828BC}">
      <dsp:nvSpPr>
        <dsp:cNvPr id="0" name=""/>
        <dsp:cNvSpPr/>
      </dsp:nvSpPr>
      <dsp:spPr>
        <a:xfrm>
          <a:off x="0" y="46955"/>
          <a:ext cx="8229600" cy="1216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Laboratorní přístrojové testy</a:t>
          </a:r>
        </a:p>
      </dsp:txBody>
      <dsp:txXfrm>
        <a:off x="59371" y="106326"/>
        <a:ext cx="8110858" cy="1097473"/>
      </dsp:txXfrm>
    </dsp:sp>
    <dsp:sp modelId="{01DA68A9-E407-481D-A398-EFDC351A7038}">
      <dsp:nvSpPr>
        <dsp:cNvPr id="0" name=""/>
        <dsp:cNvSpPr/>
      </dsp:nvSpPr>
      <dsp:spPr>
        <a:xfrm>
          <a:off x="0" y="1263171"/>
          <a:ext cx="8229600" cy="128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 dirty="0"/>
            <a:t>Reaktometr, stabilometr, stereometr, goniometr, rytmometr</a:t>
          </a:r>
        </a:p>
      </dsp:txBody>
      <dsp:txXfrm>
        <a:off x="0" y="1263171"/>
        <a:ext cx="8229600" cy="1282364"/>
      </dsp:txXfrm>
    </dsp:sp>
    <dsp:sp modelId="{3CC8DA71-D49E-4407-B930-CAC500110E16}">
      <dsp:nvSpPr>
        <dsp:cNvPr id="0" name=""/>
        <dsp:cNvSpPr/>
      </dsp:nvSpPr>
      <dsp:spPr>
        <a:xfrm>
          <a:off x="0" y="2545536"/>
          <a:ext cx="8229600" cy="1216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Terénní motorické testy</a:t>
          </a:r>
        </a:p>
      </dsp:txBody>
      <dsp:txXfrm>
        <a:off x="59371" y="2604907"/>
        <a:ext cx="8110858" cy="1097473"/>
      </dsp:txXfrm>
    </dsp:sp>
    <dsp:sp modelId="{05F0E742-C92C-4D4D-B4AC-39A8F51D698A}">
      <dsp:nvSpPr>
        <dsp:cNvPr id="0" name=""/>
        <dsp:cNvSpPr/>
      </dsp:nvSpPr>
      <dsp:spPr>
        <a:xfrm>
          <a:off x="0" y="3761751"/>
          <a:ext cx="8229600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 dirty="0"/>
            <a:t>Převládá kontrolní charakter testů </a:t>
          </a:r>
        </a:p>
      </dsp:txBody>
      <dsp:txXfrm>
        <a:off x="0" y="3761751"/>
        <a:ext cx="8229600" cy="717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C7E82-80BB-4E56-BDE6-E43248100739}">
      <dsp:nvSpPr>
        <dsp:cNvPr id="0" name=""/>
        <dsp:cNvSpPr/>
      </dsp:nvSpPr>
      <dsp:spPr>
        <a:xfrm>
          <a:off x="0" y="63156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Test kinestetické citlivosti</a:t>
          </a:r>
        </a:p>
      </dsp:txBody>
      <dsp:txXfrm>
        <a:off x="28272" y="91428"/>
        <a:ext cx="8173056" cy="522605"/>
      </dsp:txXfrm>
    </dsp:sp>
    <dsp:sp modelId="{5B1934C9-F71D-41DA-8730-4050D8594D77}">
      <dsp:nvSpPr>
        <dsp:cNvPr id="0" name=""/>
        <dsp:cNvSpPr/>
      </dsp:nvSpPr>
      <dsp:spPr>
        <a:xfrm>
          <a:off x="0" y="699906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Skok na dálku </a:t>
          </a:r>
          <a:endParaRPr lang="cs-CZ" sz="2000" kern="1200" dirty="0"/>
        </a:p>
      </dsp:txBody>
      <dsp:txXfrm>
        <a:off x="28272" y="728178"/>
        <a:ext cx="8173056" cy="522605"/>
      </dsp:txXfrm>
    </dsp:sp>
    <dsp:sp modelId="{847AB6E1-9A99-4BB7-879C-1F1691A74526}">
      <dsp:nvSpPr>
        <dsp:cNvPr id="0" name=""/>
        <dsp:cNvSpPr/>
      </dsp:nvSpPr>
      <dsp:spPr>
        <a:xfrm>
          <a:off x="0" y="1352226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Skok do hloubky </a:t>
          </a:r>
        </a:p>
      </dsp:txBody>
      <dsp:txXfrm>
        <a:off x="28272" y="1380498"/>
        <a:ext cx="8173056" cy="522605"/>
      </dsp:txXfrm>
    </dsp:sp>
    <dsp:sp modelId="{B61239CC-2CF7-42C3-91AA-5A341E029676}">
      <dsp:nvSpPr>
        <dsp:cNvPr id="0" name=""/>
        <dsp:cNvSpPr/>
      </dsp:nvSpPr>
      <dsp:spPr>
        <a:xfrm>
          <a:off x="0" y="1939364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Tyčkový test</a:t>
          </a:r>
        </a:p>
      </dsp:txBody>
      <dsp:txXfrm>
        <a:off x="28272" y="1967636"/>
        <a:ext cx="8173056" cy="522605"/>
      </dsp:txXfrm>
    </dsp:sp>
    <dsp:sp modelId="{DBC6D9A5-9C3A-4C49-81BE-DBB7C775DFA1}">
      <dsp:nvSpPr>
        <dsp:cNvPr id="0" name=""/>
        <dsp:cNvSpPr/>
      </dsp:nvSpPr>
      <dsp:spPr>
        <a:xfrm>
          <a:off x="0" y="2610156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Hod na pohyblivý terč</a:t>
          </a:r>
        </a:p>
      </dsp:txBody>
      <dsp:txXfrm>
        <a:off x="28272" y="2638428"/>
        <a:ext cx="8173056" cy="522605"/>
      </dsp:txXfrm>
    </dsp:sp>
    <dsp:sp modelId="{9A205F43-94A1-4123-9529-5FAB6EFE5549}">
      <dsp:nvSpPr>
        <dsp:cNvPr id="0" name=""/>
        <dsp:cNvSpPr/>
      </dsp:nvSpPr>
      <dsp:spPr>
        <a:xfrm>
          <a:off x="0" y="3246906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Chytání zavěšeného míčku do kelímku</a:t>
          </a:r>
        </a:p>
      </dsp:txBody>
      <dsp:txXfrm>
        <a:off x="28272" y="3275178"/>
        <a:ext cx="8173056" cy="522605"/>
      </dsp:txXfrm>
    </dsp:sp>
    <dsp:sp modelId="{0A86784C-77FE-422E-97B4-D11BD2BFEAA9}">
      <dsp:nvSpPr>
        <dsp:cNvPr id="0" name=""/>
        <dsp:cNvSpPr/>
      </dsp:nvSpPr>
      <dsp:spPr>
        <a:xfrm>
          <a:off x="0" y="3883656"/>
          <a:ext cx="82296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Hod míče zády k cíly</a:t>
          </a:r>
        </a:p>
      </dsp:txBody>
      <dsp:txXfrm>
        <a:off x="28272" y="3911928"/>
        <a:ext cx="8173056" cy="522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0D0D3-57E7-4556-A78B-D3827CC56D0D}">
      <dsp:nvSpPr>
        <dsp:cNvPr id="0" name=""/>
        <dsp:cNvSpPr/>
      </dsp:nvSpPr>
      <dsp:spPr>
        <a:xfrm>
          <a:off x="0" y="36506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9165F-7E5F-445C-9CDA-DC19A916D6BD}">
      <dsp:nvSpPr>
        <dsp:cNvPr id="0" name=""/>
        <dsp:cNvSpPr/>
      </dsp:nvSpPr>
      <dsp:spPr>
        <a:xfrm>
          <a:off x="411480" y="12890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Běh k metám se změnami směru</a:t>
          </a:r>
        </a:p>
      </dsp:txBody>
      <dsp:txXfrm>
        <a:off x="434537" y="151957"/>
        <a:ext cx="5714606" cy="426206"/>
      </dsp:txXfrm>
    </dsp:sp>
    <dsp:sp modelId="{71E97293-FCF6-4195-8052-99D14CC62D9E}">
      <dsp:nvSpPr>
        <dsp:cNvPr id="0" name=""/>
        <dsp:cNvSpPr/>
      </dsp:nvSpPr>
      <dsp:spPr>
        <a:xfrm>
          <a:off x="0" y="109082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AE12C-17F6-4943-A164-077A313D3B81}">
      <dsp:nvSpPr>
        <dsp:cNvPr id="0" name=""/>
        <dsp:cNvSpPr/>
      </dsp:nvSpPr>
      <dsp:spPr>
        <a:xfrm>
          <a:off x="411480" y="85466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Vertikální skok s rotací</a:t>
          </a:r>
        </a:p>
      </dsp:txBody>
      <dsp:txXfrm>
        <a:off x="434537" y="877717"/>
        <a:ext cx="5714606" cy="426206"/>
      </dsp:txXfrm>
    </dsp:sp>
    <dsp:sp modelId="{4C34ADCE-9EB8-4BE1-A5ED-22503A0E684E}">
      <dsp:nvSpPr>
        <dsp:cNvPr id="0" name=""/>
        <dsp:cNvSpPr/>
      </dsp:nvSpPr>
      <dsp:spPr>
        <a:xfrm>
          <a:off x="0" y="181658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4CCAE-FC0B-4043-9C14-E337D6222768}">
      <dsp:nvSpPr>
        <dsp:cNvPr id="0" name=""/>
        <dsp:cNvSpPr/>
      </dsp:nvSpPr>
      <dsp:spPr>
        <a:xfrm>
          <a:off x="411480" y="158042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Skok na cíl</a:t>
          </a:r>
        </a:p>
      </dsp:txBody>
      <dsp:txXfrm>
        <a:off x="434537" y="1603477"/>
        <a:ext cx="5714606" cy="426206"/>
      </dsp:txXfrm>
    </dsp:sp>
    <dsp:sp modelId="{E3E34A2F-4480-4054-8377-897C87A7AF21}">
      <dsp:nvSpPr>
        <dsp:cNvPr id="0" name=""/>
        <dsp:cNvSpPr/>
      </dsp:nvSpPr>
      <dsp:spPr>
        <a:xfrm>
          <a:off x="0" y="254234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591EC-6F30-4C7B-982E-6F9B899C5643}">
      <dsp:nvSpPr>
        <dsp:cNvPr id="0" name=""/>
        <dsp:cNvSpPr/>
      </dsp:nvSpPr>
      <dsp:spPr>
        <a:xfrm>
          <a:off x="411480" y="230618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Hod na koš</a:t>
          </a:r>
        </a:p>
      </dsp:txBody>
      <dsp:txXfrm>
        <a:off x="434537" y="2329237"/>
        <a:ext cx="5714606" cy="426206"/>
      </dsp:txXfrm>
    </dsp:sp>
    <dsp:sp modelId="{2A8F5226-1D8B-45D9-8A73-A0765A22F174}">
      <dsp:nvSpPr>
        <dsp:cNvPr id="0" name=""/>
        <dsp:cNvSpPr/>
      </dsp:nvSpPr>
      <dsp:spPr>
        <a:xfrm>
          <a:off x="0" y="326810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9DDCF-5898-4055-B51D-35F2E7169669}">
      <dsp:nvSpPr>
        <dsp:cNvPr id="0" name=""/>
        <dsp:cNvSpPr/>
      </dsp:nvSpPr>
      <dsp:spPr>
        <a:xfrm>
          <a:off x="411480" y="303194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Běh s kotoulem</a:t>
          </a:r>
        </a:p>
      </dsp:txBody>
      <dsp:txXfrm>
        <a:off x="434537" y="3054997"/>
        <a:ext cx="5714606" cy="426206"/>
      </dsp:txXfrm>
    </dsp:sp>
    <dsp:sp modelId="{2EA5FAD6-6F04-44C6-A800-5DCF7C062057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44F85-0E26-44BF-BCFC-F2E8D7F92ED8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Skok daleký vzad</a:t>
          </a:r>
        </a:p>
      </dsp:txBody>
      <dsp:txXfrm>
        <a:off x="434537" y="3780758"/>
        <a:ext cx="5714606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22E33-892F-44EF-8841-E32133DFCDF5}">
      <dsp:nvSpPr>
        <dsp:cNvPr id="0" name=""/>
        <dsp:cNvSpPr/>
      </dsp:nvSpPr>
      <dsp:spPr>
        <a:xfrm>
          <a:off x="460905" y="104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Zachycení gymnastické tyče</a:t>
          </a:r>
        </a:p>
      </dsp:txBody>
      <dsp:txXfrm>
        <a:off x="460905" y="1046"/>
        <a:ext cx="3479899" cy="2087939"/>
      </dsp:txXfrm>
    </dsp:sp>
    <dsp:sp modelId="{EEFF13E6-DEEA-4ED7-BE4E-40115A501D2A}">
      <dsp:nvSpPr>
        <dsp:cNvPr id="0" name=""/>
        <dsp:cNvSpPr/>
      </dsp:nvSpPr>
      <dsp:spPr>
        <a:xfrm>
          <a:off x="4288794" y="104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solidFill>
                <a:schemeClr val="tx1"/>
              </a:solidFill>
            </a:rPr>
            <a:t>Reakce na míč</a:t>
          </a:r>
        </a:p>
      </dsp:txBody>
      <dsp:txXfrm>
        <a:off x="4288794" y="1046"/>
        <a:ext cx="3479899" cy="2087939"/>
      </dsp:txXfrm>
    </dsp:sp>
    <dsp:sp modelId="{CD8166BE-00B9-4746-A356-3BDC0AA0FDE1}">
      <dsp:nvSpPr>
        <dsp:cNvPr id="0" name=""/>
        <dsp:cNvSpPr/>
      </dsp:nvSpPr>
      <dsp:spPr>
        <a:xfrm>
          <a:off x="460905" y="2436975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solidFill>
                <a:schemeClr val="tx1"/>
              </a:solidFill>
            </a:rPr>
            <a:t>Zachycení plochého měřítka</a:t>
          </a:r>
        </a:p>
      </dsp:txBody>
      <dsp:txXfrm>
        <a:off x="460905" y="2436975"/>
        <a:ext cx="3479899" cy="2087939"/>
      </dsp:txXfrm>
    </dsp:sp>
    <dsp:sp modelId="{C764EFD0-F806-4F03-B026-BB9CF929EDC7}">
      <dsp:nvSpPr>
        <dsp:cNvPr id="0" name=""/>
        <dsp:cNvSpPr/>
      </dsp:nvSpPr>
      <dsp:spPr>
        <a:xfrm>
          <a:off x="4288794" y="2436975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solidFill>
                <a:schemeClr val="tx1"/>
              </a:solidFill>
            </a:rPr>
            <a:t>BATAK PRO REACTION</a:t>
          </a:r>
        </a:p>
      </dsp:txBody>
      <dsp:txXfrm>
        <a:off x="4288794" y="2436975"/>
        <a:ext cx="3479899" cy="2087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04938-EB6C-4AD6-B180-24EC5755AD18}">
      <dsp:nvSpPr>
        <dsp:cNvPr id="0" name=""/>
        <dsp:cNvSpPr/>
      </dsp:nvSpPr>
      <dsp:spPr>
        <a:xfrm>
          <a:off x="0" y="36506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81A6E-4E0A-47BE-B564-07F437F42F34}">
      <dsp:nvSpPr>
        <dsp:cNvPr id="0" name=""/>
        <dsp:cNvSpPr/>
      </dsp:nvSpPr>
      <dsp:spPr>
        <a:xfrm>
          <a:off x="411480" y="12890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Rombergův</a:t>
          </a:r>
          <a:r>
            <a:rPr lang="cs-CZ" sz="1600" kern="1200" dirty="0"/>
            <a:t> test</a:t>
          </a:r>
        </a:p>
      </dsp:txBody>
      <dsp:txXfrm>
        <a:off x="434537" y="151957"/>
        <a:ext cx="5714606" cy="426206"/>
      </dsp:txXfrm>
    </dsp:sp>
    <dsp:sp modelId="{B5A33B8D-C22B-4FFF-A31F-518E6596261C}">
      <dsp:nvSpPr>
        <dsp:cNvPr id="0" name=""/>
        <dsp:cNvSpPr/>
      </dsp:nvSpPr>
      <dsp:spPr>
        <a:xfrm>
          <a:off x="0" y="109082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4934F-F0D7-4E75-9FC8-C7E3E5ED267E}">
      <dsp:nvSpPr>
        <dsp:cNvPr id="0" name=""/>
        <dsp:cNvSpPr/>
      </dsp:nvSpPr>
      <dsp:spPr>
        <a:xfrm>
          <a:off x="411480" y="85466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Plameňák</a:t>
          </a:r>
        </a:p>
      </dsp:txBody>
      <dsp:txXfrm>
        <a:off x="434537" y="877717"/>
        <a:ext cx="5714606" cy="426206"/>
      </dsp:txXfrm>
    </dsp:sp>
    <dsp:sp modelId="{1559A153-D75E-4FC3-92FE-8063F688B8EE}">
      <dsp:nvSpPr>
        <dsp:cNvPr id="0" name=""/>
        <dsp:cNvSpPr/>
      </dsp:nvSpPr>
      <dsp:spPr>
        <a:xfrm>
          <a:off x="0" y="181658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3DFAD-56E1-4E04-B862-2A48395F0F40}">
      <dsp:nvSpPr>
        <dsp:cNvPr id="0" name=""/>
        <dsp:cNvSpPr/>
      </dsp:nvSpPr>
      <dsp:spPr>
        <a:xfrm>
          <a:off x="411480" y="158042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Rovnováha na jedné</a:t>
          </a:r>
        </a:p>
      </dsp:txBody>
      <dsp:txXfrm>
        <a:off x="434537" y="1603477"/>
        <a:ext cx="5714606" cy="426206"/>
      </dsp:txXfrm>
    </dsp:sp>
    <dsp:sp modelId="{C8D10AD9-B825-4450-A5CB-FAE64328256F}">
      <dsp:nvSpPr>
        <dsp:cNvPr id="0" name=""/>
        <dsp:cNvSpPr/>
      </dsp:nvSpPr>
      <dsp:spPr>
        <a:xfrm>
          <a:off x="0" y="254234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20F57-5181-4E70-A461-2BDF352013A4}">
      <dsp:nvSpPr>
        <dsp:cNvPr id="0" name=""/>
        <dsp:cNvSpPr/>
      </dsp:nvSpPr>
      <dsp:spPr>
        <a:xfrm>
          <a:off x="411480" y="230618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Výdrž ve stoji jednonož</a:t>
          </a:r>
        </a:p>
      </dsp:txBody>
      <dsp:txXfrm>
        <a:off x="434537" y="2329237"/>
        <a:ext cx="5714606" cy="426206"/>
      </dsp:txXfrm>
    </dsp:sp>
    <dsp:sp modelId="{DC1EC514-7879-4B92-8773-957B13D8F6B5}">
      <dsp:nvSpPr>
        <dsp:cNvPr id="0" name=""/>
        <dsp:cNvSpPr/>
      </dsp:nvSpPr>
      <dsp:spPr>
        <a:xfrm>
          <a:off x="0" y="326810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401B4-4A44-4088-BC52-45948C845968}">
      <dsp:nvSpPr>
        <dsp:cNvPr id="0" name=""/>
        <dsp:cNvSpPr/>
      </dsp:nvSpPr>
      <dsp:spPr>
        <a:xfrm>
          <a:off x="411480" y="303194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Stoj na jedné po otáčení</a:t>
          </a:r>
        </a:p>
      </dsp:txBody>
      <dsp:txXfrm>
        <a:off x="434537" y="3054997"/>
        <a:ext cx="5714606" cy="426206"/>
      </dsp:txXfrm>
    </dsp:sp>
    <dsp:sp modelId="{F80A3886-60D9-4597-96D0-6CEFF9DD4598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ADA2E-8622-4CD1-824C-BBBD4E16AE9B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u="none" kern="1200" dirty="0">
              <a:solidFill>
                <a:schemeClr val="tx1"/>
              </a:solidFill>
            </a:rPr>
            <a:t>Star excursion balance test – Y test</a:t>
          </a:r>
        </a:p>
      </dsp:txBody>
      <dsp:txXfrm>
        <a:off x="434537" y="3780758"/>
        <a:ext cx="5714606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27F75-EE27-40AC-AFBC-2AA40892000B}">
      <dsp:nvSpPr>
        <dsp:cNvPr id="0" name=""/>
        <dsp:cNvSpPr/>
      </dsp:nvSpPr>
      <dsp:spPr>
        <a:xfrm>
          <a:off x="0" y="796161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0273C-0211-44CB-B2B7-7785436B7654}">
      <dsp:nvSpPr>
        <dsp:cNvPr id="0" name=""/>
        <dsp:cNvSpPr/>
      </dsp:nvSpPr>
      <dsp:spPr>
        <a:xfrm>
          <a:off x="411480" y="368121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Nerytmické bubnování</a:t>
          </a:r>
        </a:p>
      </dsp:txBody>
      <dsp:txXfrm>
        <a:off x="453270" y="409911"/>
        <a:ext cx="5677140" cy="772500"/>
      </dsp:txXfrm>
    </dsp:sp>
    <dsp:sp modelId="{68FBEFCD-4B31-4508-B738-DA35912C7928}">
      <dsp:nvSpPr>
        <dsp:cNvPr id="0" name=""/>
        <dsp:cNvSpPr/>
      </dsp:nvSpPr>
      <dsp:spPr>
        <a:xfrm>
          <a:off x="0" y="2111601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57155-B092-42D6-908C-F8848C808C20}">
      <dsp:nvSpPr>
        <dsp:cNvPr id="0" name=""/>
        <dsp:cNvSpPr/>
      </dsp:nvSpPr>
      <dsp:spPr>
        <a:xfrm>
          <a:off x="411480" y="1683561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Bubnování rukama - nohama</a:t>
          </a:r>
        </a:p>
      </dsp:txBody>
      <dsp:txXfrm>
        <a:off x="453270" y="1725351"/>
        <a:ext cx="5677140" cy="772500"/>
      </dsp:txXfrm>
    </dsp:sp>
    <dsp:sp modelId="{A5D2E735-1000-40F8-9D58-31ADC27B0C69}">
      <dsp:nvSpPr>
        <dsp:cNvPr id="0" name=""/>
        <dsp:cNvSpPr/>
      </dsp:nvSpPr>
      <dsp:spPr>
        <a:xfrm>
          <a:off x="0" y="3427041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59B8-9BB9-42E7-A3D5-D3B556A7F38D}">
      <dsp:nvSpPr>
        <dsp:cNvPr id="0" name=""/>
        <dsp:cNvSpPr/>
      </dsp:nvSpPr>
      <dsp:spPr>
        <a:xfrm>
          <a:off x="400024" y="3019435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Přeskakování švihadla</a:t>
          </a:r>
        </a:p>
      </dsp:txBody>
      <dsp:txXfrm>
        <a:off x="441814" y="3061225"/>
        <a:ext cx="5677140" cy="772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F2E9-B827-482F-BF29-2CBEEBBF3A54}">
      <dsp:nvSpPr>
        <dsp:cNvPr id="0" name=""/>
        <dsp:cNvSpPr/>
      </dsp:nvSpPr>
      <dsp:spPr>
        <a:xfrm>
          <a:off x="3058" y="1599057"/>
          <a:ext cx="948585" cy="47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Všeobecná</a:t>
          </a:r>
        </a:p>
      </dsp:txBody>
      <dsp:txXfrm>
        <a:off x="16950" y="1612949"/>
        <a:ext cx="920801" cy="446508"/>
      </dsp:txXfrm>
    </dsp:sp>
    <dsp:sp modelId="{7CB4143C-33BC-4DCA-99CD-DC97416183A6}">
      <dsp:nvSpPr>
        <dsp:cNvPr id="0" name=""/>
        <dsp:cNvSpPr/>
      </dsp:nvSpPr>
      <dsp:spPr>
        <a:xfrm rot="18289469">
          <a:off x="809145" y="1551862"/>
          <a:ext cx="664433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664433" y="1162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124751" y="1546874"/>
        <a:ext cx="33221" cy="33221"/>
      </dsp:txXfrm>
    </dsp:sp>
    <dsp:sp modelId="{0DE4DEF9-A4A5-4103-963C-12D4C62854DA}">
      <dsp:nvSpPr>
        <dsp:cNvPr id="0" name=""/>
        <dsp:cNvSpPr/>
      </dsp:nvSpPr>
      <dsp:spPr>
        <a:xfrm>
          <a:off x="1331079" y="1053620"/>
          <a:ext cx="948585" cy="47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aktivní</a:t>
          </a:r>
        </a:p>
      </dsp:txBody>
      <dsp:txXfrm>
        <a:off x="1344971" y="1067512"/>
        <a:ext cx="920801" cy="446508"/>
      </dsp:txXfrm>
    </dsp:sp>
    <dsp:sp modelId="{C9C531FC-C028-417E-9A2E-8670B4D0D9E7}">
      <dsp:nvSpPr>
        <dsp:cNvPr id="0" name=""/>
        <dsp:cNvSpPr/>
      </dsp:nvSpPr>
      <dsp:spPr>
        <a:xfrm rot="19457599">
          <a:off x="2235744" y="1142784"/>
          <a:ext cx="467274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467274" y="1162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57700" y="1142726"/>
        <a:ext cx="23363" cy="23363"/>
      </dsp:txXfrm>
    </dsp:sp>
    <dsp:sp modelId="{17C1F053-85E1-47A0-9107-D52D2994EA3D}">
      <dsp:nvSpPr>
        <dsp:cNvPr id="0" name=""/>
        <dsp:cNvSpPr/>
      </dsp:nvSpPr>
      <dsp:spPr>
        <a:xfrm>
          <a:off x="2659099" y="780902"/>
          <a:ext cx="948585" cy="47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Statická	</a:t>
          </a:r>
        </a:p>
      </dsp:txBody>
      <dsp:txXfrm>
        <a:off x="2672991" y="794794"/>
        <a:ext cx="920801" cy="446508"/>
      </dsp:txXfrm>
    </dsp:sp>
    <dsp:sp modelId="{5549D3E3-B1E1-46B0-BA01-0270E19ED340}">
      <dsp:nvSpPr>
        <dsp:cNvPr id="0" name=""/>
        <dsp:cNvSpPr/>
      </dsp:nvSpPr>
      <dsp:spPr>
        <a:xfrm rot="2142401">
          <a:off x="2235744" y="1415502"/>
          <a:ext cx="467274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467274" y="1162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57700" y="1415444"/>
        <a:ext cx="23363" cy="23363"/>
      </dsp:txXfrm>
    </dsp:sp>
    <dsp:sp modelId="{0B086551-E6E5-47C0-81BF-31E3CD1B5665}">
      <dsp:nvSpPr>
        <dsp:cNvPr id="0" name=""/>
        <dsp:cNvSpPr/>
      </dsp:nvSpPr>
      <dsp:spPr>
        <a:xfrm>
          <a:off x="2659099" y="1326339"/>
          <a:ext cx="948585" cy="47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dynamická</a:t>
          </a:r>
        </a:p>
      </dsp:txBody>
      <dsp:txXfrm>
        <a:off x="2672991" y="1340231"/>
        <a:ext cx="920801" cy="446508"/>
      </dsp:txXfrm>
    </dsp:sp>
    <dsp:sp modelId="{F5B7836E-CDFA-4D82-A5D1-D3043EFD196D}">
      <dsp:nvSpPr>
        <dsp:cNvPr id="0" name=""/>
        <dsp:cNvSpPr/>
      </dsp:nvSpPr>
      <dsp:spPr>
        <a:xfrm rot="3310531">
          <a:off x="809145" y="2097298"/>
          <a:ext cx="664433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664433" y="1162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124751" y="2092311"/>
        <a:ext cx="33221" cy="33221"/>
      </dsp:txXfrm>
    </dsp:sp>
    <dsp:sp modelId="{3E150287-CD8D-478B-BA5E-645E584EF248}">
      <dsp:nvSpPr>
        <dsp:cNvPr id="0" name=""/>
        <dsp:cNvSpPr/>
      </dsp:nvSpPr>
      <dsp:spPr>
        <a:xfrm>
          <a:off x="1331079" y="2144494"/>
          <a:ext cx="948585" cy="47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pasivní</a:t>
          </a:r>
        </a:p>
      </dsp:txBody>
      <dsp:txXfrm>
        <a:off x="1344971" y="2158386"/>
        <a:ext cx="920801" cy="446508"/>
      </dsp:txXfrm>
    </dsp:sp>
    <dsp:sp modelId="{89358DCB-7B76-4AA6-9CE7-ABDDE9C978CE}">
      <dsp:nvSpPr>
        <dsp:cNvPr id="0" name=""/>
        <dsp:cNvSpPr/>
      </dsp:nvSpPr>
      <dsp:spPr>
        <a:xfrm rot="19457599">
          <a:off x="2235744" y="2233658"/>
          <a:ext cx="467274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467274" y="1162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57700" y="2233599"/>
        <a:ext cx="23363" cy="23363"/>
      </dsp:txXfrm>
    </dsp:sp>
    <dsp:sp modelId="{7028008D-215D-41E0-8F1C-643CE8DC4044}">
      <dsp:nvSpPr>
        <dsp:cNvPr id="0" name=""/>
        <dsp:cNvSpPr/>
      </dsp:nvSpPr>
      <dsp:spPr>
        <a:xfrm>
          <a:off x="2659099" y="1871775"/>
          <a:ext cx="948585" cy="47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statická</a:t>
          </a:r>
        </a:p>
      </dsp:txBody>
      <dsp:txXfrm>
        <a:off x="2672991" y="1885667"/>
        <a:ext cx="920801" cy="446508"/>
      </dsp:txXfrm>
    </dsp:sp>
    <dsp:sp modelId="{11AECFED-490A-4FAA-ADE8-9CB1C4DF0B54}">
      <dsp:nvSpPr>
        <dsp:cNvPr id="0" name=""/>
        <dsp:cNvSpPr/>
      </dsp:nvSpPr>
      <dsp:spPr>
        <a:xfrm rot="2142401">
          <a:off x="2235744" y="2506376"/>
          <a:ext cx="467274" cy="23247"/>
        </a:xfrm>
        <a:custGeom>
          <a:avLst/>
          <a:gdLst/>
          <a:ahLst/>
          <a:cxnLst/>
          <a:rect l="0" t="0" r="0" b="0"/>
          <a:pathLst>
            <a:path>
              <a:moveTo>
                <a:pt x="0" y="11623"/>
              </a:moveTo>
              <a:lnTo>
                <a:pt x="467274" y="1162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57700" y="2506318"/>
        <a:ext cx="23363" cy="23363"/>
      </dsp:txXfrm>
    </dsp:sp>
    <dsp:sp modelId="{FB008E56-929B-4DD7-9ED8-6B1E3022FB85}">
      <dsp:nvSpPr>
        <dsp:cNvPr id="0" name=""/>
        <dsp:cNvSpPr/>
      </dsp:nvSpPr>
      <dsp:spPr>
        <a:xfrm>
          <a:off x="2659099" y="2417212"/>
          <a:ext cx="948585" cy="47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dynamická</a:t>
          </a:r>
        </a:p>
      </dsp:txBody>
      <dsp:txXfrm>
        <a:off x="2672991" y="2431104"/>
        <a:ext cx="920801" cy="44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B77EC0-EB82-44C2-B357-81EE0670BAE6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D2568A-0317-47FF-99ED-E20CA5EDA4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O_YvcA8ME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Testy koordinačních schopností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Karel </a:t>
            </a:r>
            <a:r>
              <a:rPr lang="cs-CZ" dirty="0" err="1"/>
              <a:t>Imríšek</a:t>
            </a:r>
            <a:endParaRPr lang="cs-CZ" dirty="0"/>
          </a:p>
          <a:p>
            <a:r>
              <a:rPr lang="cs-CZ" dirty="0"/>
              <a:t>Michal Vlček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Terénní testování – Orientační schopnosti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6055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Reakční schopnosti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Reakční schopnosti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29625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Výsledek obrázku pro BATAK PRO RE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1928802"/>
            <a:ext cx="4572031" cy="200026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357422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https://www.youtube.com/watch?v=XO_YvcA8MEA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6146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Statická rovnováha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Statická rovnováha</a:t>
            </a:r>
          </a:p>
        </p:txBody>
      </p:sp>
      <p:pic>
        <p:nvPicPr>
          <p:cNvPr id="26626" name="Picture 2" descr="Výsledek obrázku pro star excursion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96904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Rovnováha po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zpátku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Rola rovnováha</a:t>
            </a:r>
          </a:p>
          <a:p>
            <a:endParaRPr lang="cs-CZ" dirty="0"/>
          </a:p>
          <a:p>
            <a:r>
              <a:rPr lang="cs-CZ" dirty="0"/>
              <a:t>Chůze na Válci</a:t>
            </a:r>
          </a:p>
          <a:p>
            <a:pPr marL="109728" indent="0">
              <a:buNone/>
            </a:pPr>
            <a:endParaRPr lang="cs-CZ" dirty="0"/>
          </a:p>
          <a:p>
            <a:r>
              <a:rPr lang="cs-CZ" dirty="0"/>
              <a:t>Bassův test dynamické rovnováhy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rovnováha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Rytmická schopnost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Periferní vidění</a:t>
            </a:r>
          </a:p>
          <a:p>
            <a:r>
              <a:rPr lang="cs-CZ" dirty="0"/>
              <a:t>Vnímání soupeře (box, zápas, šerm)</a:t>
            </a:r>
          </a:p>
          <a:p>
            <a:r>
              <a:rPr lang="cs-CZ" dirty="0"/>
              <a:t>Pohyby v </a:t>
            </a:r>
            <a:r>
              <a:rPr lang="cs-CZ" dirty="0" err="1"/>
              <a:t>bezoporové</a:t>
            </a:r>
            <a:r>
              <a:rPr lang="cs-CZ" dirty="0"/>
              <a:t> fázi  (akrobacie, skoky na lyžích, krasobruslení)</a:t>
            </a:r>
          </a:p>
          <a:p>
            <a:endParaRPr lang="cs-CZ" dirty="0"/>
          </a:p>
          <a:p>
            <a:r>
              <a:rPr lang="cs-CZ" dirty="0"/>
              <a:t>Běh k metám se změnami směru - test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Prostorově orientační schopnost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87824" y="4365104"/>
            <a:ext cx="2808312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3491880" y="4725144"/>
            <a:ext cx="90010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067944" y="4653136"/>
            <a:ext cx="32403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4391980" y="4581128"/>
            <a:ext cx="32403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4391980" y="4725144"/>
            <a:ext cx="82809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347864" y="465313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833918" y="456176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493531" y="4468470"/>
            <a:ext cx="16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983905" y="456176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67944" y="5949280"/>
            <a:ext cx="91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Start</a:t>
            </a:r>
          </a:p>
          <a:p>
            <a:endParaRPr lang="cs-CZ" sz="1400" dirty="0"/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4391980" y="5157192"/>
            <a:ext cx="111612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41776" y="48665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242202"/>
              </p:ext>
            </p:extLst>
          </p:nvPr>
        </p:nvGraphicFramePr>
        <p:xfrm>
          <a:off x="457200" y="1628800"/>
          <a:ext cx="361074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676328" cy="4896544"/>
          </a:xfrm>
        </p:spPr>
        <p:txBody>
          <a:bodyPr/>
          <a:lstStyle/>
          <a:p>
            <a:r>
              <a:rPr lang="cs-CZ" dirty="0"/>
              <a:t>Motorická schopnost</a:t>
            </a:r>
          </a:p>
          <a:p>
            <a:r>
              <a:rPr lang="cs-CZ" dirty="0" err="1"/>
              <a:t>Hypomobilita</a:t>
            </a:r>
            <a:r>
              <a:rPr lang="cs-CZ" dirty="0"/>
              <a:t> vs. </a:t>
            </a:r>
            <a:r>
              <a:rPr lang="cs-CZ" dirty="0" err="1"/>
              <a:t>Hypermobilita</a:t>
            </a:r>
            <a:endParaRPr lang="cs-CZ" dirty="0"/>
          </a:p>
          <a:p>
            <a:r>
              <a:rPr lang="cs-CZ" dirty="0"/>
              <a:t>Význam:</a:t>
            </a:r>
          </a:p>
          <a:p>
            <a:pPr marL="109728" indent="0">
              <a:buNone/>
            </a:pPr>
            <a:endParaRPr lang="cs-CZ" dirty="0"/>
          </a:p>
          <a:p>
            <a:pPr marL="624078" indent="-514350">
              <a:buFont typeface="+mj-lt"/>
              <a:buAutoNum type="arabicPeriod"/>
            </a:pPr>
            <a:r>
              <a:rPr lang="cs-CZ" dirty="0"/>
              <a:t>Technika pohybu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/>
              <a:t>Ekonomičnost pohybu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/>
              <a:t>Nižší šance zranění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/>
              <a:t>Ovlivnění MS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/>
              <a:t>Estetičnost pohybu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Flexibilita - pohyblivost</a:t>
            </a:r>
          </a:p>
        </p:txBody>
      </p:sp>
    </p:spTree>
    <p:extLst>
      <p:ext uri="{BB962C8B-B14F-4D97-AF65-F5344CB8AC3E}">
        <p14:creationId xmlns:p14="http://schemas.microsoft.com/office/powerpoint/2010/main" val="191709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907831"/>
              </p:ext>
            </p:extLst>
          </p:nvPr>
        </p:nvGraphicFramePr>
        <p:xfrm>
          <a:off x="323528" y="1124744"/>
          <a:ext cx="8507288" cy="52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flexibility</a:t>
            </a:r>
          </a:p>
        </p:txBody>
      </p:sp>
    </p:spTree>
    <p:extLst>
      <p:ext uri="{BB962C8B-B14F-4D97-AF65-F5344CB8AC3E}">
        <p14:creationId xmlns:p14="http://schemas.microsoft.com/office/powerpoint/2010/main" val="267101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Obratnostní, koordinačně psychomotorické</a:t>
            </a:r>
          </a:p>
          <a:p>
            <a:endParaRPr lang="cs-CZ" dirty="0"/>
          </a:p>
          <a:p>
            <a:r>
              <a:rPr lang="cs-CZ" dirty="0"/>
              <a:t>Schopnost uspořádat, vnášet řád, uvádět v soulad</a:t>
            </a:r>
          </a:p>
          <a:p>
            <a:endParaRPr lang="cs-CZ" dirty="0"/>
          </a:p>
          <a:p>
            <a:r>
              <a:rPr lang="cs-CZ" dirty="0"/>
              <a:t>Koordinace: vnitřní řízení pohybu = souhra CNS a nervosvalové složky</a:t>
            </a:r>
          </a:p>
          <a:p>
            <a:pPr>
              <a:buNone/>
            </a:pPr>
            <a:r>
              <a:rPr lang="cs-CZ" dirty="0"/>
              <a:t>					x</a:t>
            </a:r>
          </a:p>
          <a:p>
            <a:r>
              <a:rPr lang="cs-CZ" dirty="0"/>
              <a:t>Obratnost:vnější projev koordinace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Koordinace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  <a:p>
            <a:endParaRPr lang="cs-CZ" dirty="0"/>
          </a:p>
          <a:p>
            <a:r>
              <a:rPr lang="cs-CZ" dirty="0"/>
              <a:t>Diskuse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336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Koordinace</a:t>
            </a:r>
          </a:p>
        </p:txBody>
      </p:sp>
      <p:pic>
        <p:nvPicPr>
          <p:cNvPr id="28674" name="Picture 2" descr="Výsledek obrázku pro tabulka motorických schopnost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357982" cy="491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Koordinace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70491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Koordinace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koordinace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Stabilometr</a:t>
            </a:r>
            <a:r>
              <a:rPr lang="cs-CZ" dirty="0"/>
              <a:t> (FITROSWAY, PROVEC)</a:t>
            </a:r>
          </a:p>
          <a:p>
            <a:pPr lvl="1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Rovnováhová schopnost</a:t>
            </a:r>
          </a:p>
          <a:p>
            <a:r>
              <a:rPr lang="cs-CZ" dirty="0" err="1"/>
              <a:t>Reaktometr</a:t>
            </a:r>
            <a:endParaRPr lang="cs-CZ" dirty="0"/>
          </a:p>
          <a:p>
            <a:pPr lvl="1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Reakční schopnost</a:t>
            </a:r>
          </a:p>
          <a:p>
            <a:r>
              <a:rPr lang="cs-CZ" dirty="0"/>
              <a:t>SIMI MOTION</a:t>
            </a:r>
          </a:p>
          <a:p>
            <a:pPr lvl="1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Rovnováhová</a:t>
            </a:r>
          </a:p>
          <a:p>
            <a:r>
              <a:rPr lang="cs-CZ" dirty="0"/>
              <a:t>Goniometr</a:t>
            </a:r>
          </a:p>
          <a:p>
            <a:pPr lvl="1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Flexibilita</a:t>
            </a:r>
          </a:p>
          <a:p>
            <a:r>
              <a:rPr lang="cs-CZ" dirty="0"/>
              <a:t>Dynamometr</a:t>
            </a:r>
          </a:p>
          <a:p>
            <a:pPr lvl="1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Diferenciační schopnost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testování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testování</a:t>
            </a:r>
          </a:p>
        </p:txBody>
      </p:sp>
      <p:pic>
        <p:nvPicPr>
          <p:cNvPr id="20482" name="Picture 2" descr="Výsledek obrázku pro fitro s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71612"/>
            <a:ext cx="3902685" cy="2714644"/>
          </a:xfrm>
          <a:prstGeom prst="rect">
            <a:avLst/>
          </a:prstGeom>
          <a:noFill/>
        </p:spPr>
      </p:pic>
      <p:pic>
        <p:nvPicPr>
          <p:cNvPr id="6" name="Picture 2" descr="Výsledek obrázku pro stabilomet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68" y="1285860"/>
            <a:ext cx="2144684" cy="2859578"/>
          </a:xfrm>
          <a:prstGeom prst="rect">
            <a:avLst/>
          </a:prstGeom>
          <a:noFill/>
        </p:spPr>
      </p:pic>
      <p:pic>
        <p:nvPicPr>
          <p:cNvPr id="7" name="Picture 4" descr="Výsledek obrázku pro rytmometr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2606174" cy="3000396"/>
          </a:xfrm>
          <a:prstGeom prst="rect">
            <a:avLst/>
          </a:prstGeom>
          <a:noFill/>
        </p:spPr>
      </p:pic>
      <p:pic>
        <p:nvPicPr>
          <p:cNvPr id="8" name="Picture 6" descr="Výsledek obrázku pro simi mo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064468"/>
            <a:ext cx="3571900" cy="2793532"/>
          </a:xfrm>
          <a:prstGeom prst="rect">
            <a:avLst/>
          </a:prstGeom>
          <a:noFill/>
        </p:spPr>
      </p:pic>
      <p:pic>
        <p:nvPicPr>
          <p:cNvPr id="20484" name="Picture 4" descr="Výsledek obrázku pro dynamomet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8697" y="4429108"/>
            <a:ext cx="323530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Terénní testování – diferenciační schopnost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1135</TotalTime>
  <Words>353</Words>
  <Application>Microsoft Office PowerPoint</Application>
  <PresentationFormat>Předvádění na obrazovce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Lucida Sans Unicode</vt:lpstr>
      <vt:lpstr>Verdana</vt:lpstr>
      <vt:lpstr>Wingdings 2</vt:lpstr>
      <vt:lpstr>Wingdings 3</vt:lpstr>
      <vt:lpstr>Shluk</vt:lpstr>
      <vt:lpstr>Testy koordinačních schopností</vt:lpstr>
      <vt:lpstr>Koordinace</vt:lpstr>
      <vt:lpstr>Koordinace</vt:lpstr>
      <vt:lpstr>Koordinace</vt:lpstr>
      <vt:lpstr>Koordinace</vt:lpstr>
      <vt:lpstr>Diagnostika koordinace</vt:lpstr>
      <vt:lpstr>Laboratorní testování</vt:lpstr>
      <vt:lpstr>Laboratorní testování</vt:lpstr>
      <vt:lpstr>Terénní testování – diferenciační schopnost</vt:lpstr>
      <vt:lpstr>Terénní testování – Orientační schopnosti</vt:lpstr>
      <vt:lpstr>Reakční schopnosti</vt:lpstr>
      <vt:lpstr>Reakční schopnosti</vt:lpstr>
      <vt:lpstr>Statická rovnováha</vt:lpstr>
      <vt:lpstr>Statická rovnováha</vt:lpstr>
      <vt:lpstr>Dynamická rovnováha</vt:lpstr>
      <vt:lpstr>Rytmická schopnost</vt:lpstr>
      <vt:lpstr>Prostorově orientační schopnost</vt:lpstr>
      <vt:lpstr>Flexibilita - pohyblivost</vt:lpstr>
      <vt:lpstr>Testy flexibility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Testy koordinačních schopností</dc:title>
  <dc:creator>Karel</dc:creator>
  <cp:lastModifiedBy>Michal</cp:lastModifiedBy>
  <cp:revision>29</cp:revision>
  <dcterms:created xsi:type="dcterms:W3CDTF">2016-09-30T09:43:18Z</dcterms:created>
  <dcterms:modified xsi:type="dcterms:W3CDTF">2017-01-17T15:54:10Z</dcterms:modified>
</cp:coreProperties>
</file>