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87" d="100"/>
          <a:sy n="87" d="100"/>
        </p:scale>
        <p:origin x="78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www.youtube.com/watch?v=PYODWJxl2M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Zahraniční testové baterie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Šimon Vojta</a:t>
            </a:r>
          </a:p>
          <a:p>
            <a:r>
              <a:rPr lang="cs-CZ" dirty="0" err="1" smtClean="0"/>
              <a:t>Daša</a:t>
            </a:r>
            <a:r>
              <a:rPr lang="cs-CZ" dirty="0" smtClean="0"/>
              <a:t> </a:t>
            </a:r>
            <a:r>
              <a:rPr lang="cs-CZ" dirty="0" err="1" smtClean="0"/>
              <a:t>legényová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064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Rugby</a:t>
            </a:r>
            <a:r>
              <a:rPr lang="cs-CZ" dirty="0" smtClean="0"/>
              <a:t> fitness test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cs-CZ" dirty="0" smtClean="0"/>
              <a:t>YOYO test </a:t>
            </a:r>
          </a:p>
          <a:p>
            <a:pPr marL="457200" indent="-457200">
              <a:buAutoNum type="arabicPeriod"/>
            </a:pPr>
            <a:endParaRPr lang="cs-CZ" dirty="0"/>
          </a:p>
          <a:p>
            <a:pPr marL="457200" indent="-457200">
              <a:buAutoNum type="arabicPeriod"/>
            </a:pPr>
            <a:endParaRPr lang="cs-CZ" dirty="0" smtClean="0"/>
          </a:p>
          <a:p>
            <a:pPr marL="457200" indent="-457200">
              <a:buAutoNum type="arabicPeriod"/>
            </a:pPr>
            <a:endParaRPr lang="cs-CZ" dirty="0"/>
          </a:p>
          <a:p>
            <a:pPr marL="457200" indent="-457200">
              <a:buAutoNum type="arabicPeriod"/>
            </a:pPr>
            <a:r>
              <a:rPr lang="cs-CZ" dirty="0" smtClean="0"/>
              <a:t>505 agility test</a:t>
            </a:r>
          </a:p>
          <a:p>
            <a:pPr marL="457200" indent="-457200">
              <a:buAutoNum type="arabicPeriod"/>
            </a:pPr>
            <a:endParaRPr lang="cs-CZ" dirty="0"/>
          </a:p>
          <a:p>
            <a:pPr marL="457200" indent="-457200">
              <a:buAutoNum type="arabicPeriod"/>
            </a:pPr>
            <a:endParaRPr lang="cs-CZ" dirty="0" smtClean="0"/>
          </a:p>
          <a:p>
            <a:pPr marL="457200" indent="-457200">
              <a:buAutoNum type="arabicPeriod"/>
            </a:pPr>
            <a:endParaRPr lang="cs-CZ" dirty="0"/>
          </a:p>
          <a:p>
            <a:pPr marL="457200" indent="-457200">
              <a:buAutoNum type="arabicPeriod"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457200" indent="-457200">
              <a:buAutoNum type="arabicPeriod"/>
            </a:pPr>
            <a:endParaRPr lang="cs-CZ" dirty="0"/>
          </a:p>
          <a:p>
            <a:pPr marL="457200" indent="-457200">
              <a:buAutoNum type="arabicPeriod"/>
            </a:pPr>
            <a:endParaRPr lang="cs-CZ" dirty="0" smtClean="0"/>
          </a:p>
          <a:p>
            <a:pPr marL="457200" indent="-457200">
              <a:buAutoNum type="arabicPeriod"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855" y="1372898"/>
            <a:ext cx="5415396" cy="196526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588" y="3601664"/>
            <a:ext cx="3311929" cy="308570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350" y="155073"/>
            <a:ext cx="2410246" cy="11167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72628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61308" y="452718"/>
            <a:ext cx="7889525" cy="7643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36809" y="1145694"/>
            <a:ext cx="8946541" cy="4195481"/>
          </a:xfrm>
        </p:spPr>
        <p:txBody>
          <a:bodyPr/>
          <a:lstStyle/>
          <a:p>
            <a:r>
              <a:rPr lang="cs-CZ" dirty="0" smtClean="0"/>
              <a:t>3. </a:t>
            </a:r>
            <a:r>
              <a:rPr lang="cs-CZ" dirty="0" err="1" smtClean="0"/>
              <a:t>Running</a:t>
            </a:r>
            <a:r>
              <a:rPr lang="cs-CZ" dirty="0" smtClean="0"/>
              <a:t> </a:t>
            </a:r>
            <a:r>
              <a:rPr lang="cs-CZ" dirty="0" err="1" smtClean="0"/>
              <a:t>based</a:t>
            </a:r>
            <a:r>
              <a:rPr lang="cs-CZ" dirty="0" smtClean="0"/>
              <a:t> </a:t>
            </a:r>
            <a:r>
              <a:rPr lang="cs-CZ" dirty="0" err="1" smtClean="0"/>
              <a:t>anaerobic</a:t>
            </a:r>
            <a:r>
              <a:rPr lang="cs-CZ" dirty="0" smtClean="0"/>
              <a:t> test (RAST) – 35 m sprint, 10 s odpočinek, 6 opakování, měří se čas. </a:t>
            </a:r>
          </a:p>
          <a:p>
            <a:r>
              <a:rPr lang="en-US" dirty="0"/>
              <a:t>Power = Weight × Distance ² ÷ Time ³ </a:t>
            </a:r>
            <a:br>
              <a:rPr lang="en-US" dirty="0"/>
            </a:br>
            <a:r>
              <a:rPr lang="en-US" dirty="0"/>
              <a:t>Power = Weight × 1225 ÷ Time ³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957" y="2927552"/>
            <a:ext cx="5529696" cy="303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36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5201" y="4629864"/>
            <a:ext cx="8946541" cy="1820813"/>
          </a:xfrm>
        </p:spPr>
        <p:txBody>
          <a:bodyPr/>
          <a:lstStyle/>
          <a:p>
            <a:r>
              <a:rPr lang="cs-CZ" dirty="0" smtClean="0"/>
              <a:t>Flexibilita (dosah – předklony v sedu </a:t>
            </a:r>
            <a:r>
              <a:rPr lang="cs-CZ" dirty="0" err="1" smtClean="0"/>
              <a:t>pokrčmo</a:t>
            </a:r>
            <a:r>
              <a:rPr lang="cs-CZ" dirty="0" smtClean="0"/>
              <a:t> jednonož)</a:t>
            </a:r>
          </a:p>
          <a:p>
            <a:r>
              <a:rPr lang="cs-CZ" dirty="0" smtClean="0"/>
              <a:t>Síla – vertikální výskok, skok daleký z místa, dynamometrie HK, DK</a:t>
            </a:r>
          </a:p>
          <a:p>
            <a:r>
              <a:rPr lang="cs-CZ" dirty="0" smtClean="0"/>
              <a:t>Rychlost – sprinty 40 m</a:t>
            </a:r>
          </a:p>
          <a:p>
            <a:r>
              <a:rPr lang="cs-CZ" dirty="0" smtClean="0"/>
              <a:t>Tělesné složení – BMI, kožní řasa,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265" y="693073"/>
            <a:ext cx="5615247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55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Zajímavost na závěr!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Tough</a:t>
            </a:r>
            <a:r>
              <a:rPr lang="cs-CZ" b="1" dirty="0" smtClean="0"/>
              <a:t> </a:t>
            </a:r>
            <a:r>
              <a:rPr lang="cs-CZ" b="1" dirty="0" err="1" smtClean="0"/>
              <a:t>guy</a:t>
            </a:r>
            <a:r>
              <a:rPr lang="cs-CZ" b="1" dirty="0" smtClean="0"/>
              <a:t> </a:t>
            </a:r>
            <a:r>
              <a:rPr lang="cs-CZ" b="1" dirty="0" err="1" smtClean="0"/>
              <a:t>competition</a:t>
            </a:r>
            <a:r>
              <a:rPr lang="cs-CZ" b="1" dirty="0" smtClean="0"/>
              <a:t> </a:t>
            </a:r>
            <a:r>
              <a:rPr lang="cs-CZ" dirty="0" smtClean="0"/>
              <a:t>– poprvé roku 1987 v Anglii, zakladatel Billy Wilson „Mr. Mouse“. Považován za nejtěžší závod na světě, každoročně minimálně jedna třetina startujících závod nedokončí. Závod </a:t>
            </a:r>
            <a:r>
              <a:rPr lang="cs-CZ" dirty="0" smtClean="0"/>
              <a:t>probíhá </a:t>
            </a:r>
            <a:r>
              <a:rPr lang="cs-CZ" dirty="0" smtClean="0"/>
              <a:t>v zimě, jde o překážkovou dráhu na 15 kilometrů.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959" y="3485717"/>
            <a:ext cx="4255026" cy="283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64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dělá tento závod výjimečným?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Dehydratace, podchlazení, klaustrofobie, akrofobie, oheň, led, voda, elektřina…</a:t>
            </a:r>
          </a:p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www.youtube.com/watch?v=PYODWJxl2Mo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3551960"/>
            <a:ext cx="2920758" cy="195938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862" y="3551960"/>
            <a:ext cx="2994660" cy="199683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655" y="3551960"/>
            <a:ext cx="3034663" cy="200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60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Děkujeme za pozornost!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924" y="1703503"/>
            <a:ext cx="7993043" cy="449608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3186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Fitnessgram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Nejrozšířenější test pro posuzování fyzické zdatnosti mládeže</a:t>
            </a:r>
          </a:p>
          <a:p>
            <a:endParaRPr lang="cs-CZ" dirty="0" smtClean="0"/>
          </a:p>
          <a:p>
            <a:r>
              <a:rPr lang="cs-CZ" dirty="0" smtClean="0"/>
              <a:t>Stanovená kritéria pro každý věk a pohlaví</a:t>
            </a:r>
          </a:p>
          <a:p>
            <a:endParaRPr lang="cs-CZ" dirty="0" smtClean="0"/>
          </a:p>
          <a:p>
            <a:r>
              <a:rPr lang="cs-CZ" dirty="0" smtClean="0"/>
              <a:t>Hodnotí pět složek fyzické zdatnosti – aerobní kapacitu, svalovou sílu, svalovou vytrvalost, flexibilitu a složení těla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343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~AUT0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3" y="934923"/>
            <a:ext cx="9486900" cy="502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27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</a:t>
            </a:r>
            <a:endParaRPr lang="cs-CZ" dirty="0"/>
          </a:p>
        </p:txBody>
      </p:sp>
      <p:pic>
        <p:nvPicPr>
          <p:cNvPr id="3" name="Picture 5" descr="~AUT0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366" y="0"/>
            <a:ext cx="5216525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28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APFT – </a:t>
            </a:r>
            <a:r>
              <a:rPr lang="cs-CZ" dirty="0" err="1" smtClean="0"/>
              <a:t>Army</a:t>
            </a:r>
            <a:r>
              <a:rPr lang="cs-CZ" dirty="0" smtClean="0"/>
              <a:t> </a:t>
            </a:r>
            <a:r>
              <a:rPr lang="cs-CZ" dirty="0" err="1" smtClean="0"/>
              <a:t>physical</a:t>
            </a:r>
            <a:r>
              <a:rPr lang="cs-CZ" dirty="0" smtClean="0"/>
              <a:t> fitness test (USA)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Vytvořen pro testování svalové síly, vytrvalosti</a:t>
            </a:r>
          </a:p>
          <a:p>
            <a:endParaRPr lang="cs-CZ" dirty="0"/>
          </a:p>
          <a:p>
            <a:r>
              <a:rPr lang="cs-CZ" dirty="0" smtClean="0"/>
              <a:t>Testuje se počet kliků za 2 minuty, sedů lehů za 2 minuty a běh na 5 mil (8 km) a přítahy na hrazdě. </a:t>
            </a:r>
          </a:p>
          <a:p>
            <a:endParaRPr lang="cs-CZ" dirty="0" smtClean="0"/>
          </a:p>
          <a:p>
            <a:r>
              <a:rPr lang="cs-CZ" dirty="0" smtClean="0"/>
              <a:t>Hodnocení: za každou disciplínu 0 – 100 bodů, pro splnění výsledek 180 – 300 bodů</a:t>
            </a:r>
          </a:p>
          <a:p>
            <a:endParaRPr lang="cs-CZ" dirty="0"/>
          </a:p>
          <a:p>
            <a:r>
              <a:rPr lang="cs-CZ" dirty="0" smtClean="0"/>
              <a:t>Rozdílně hodnocené pohlaví.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043" y="4980215"/>
            <a:ext cx="5865351" cy="126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46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APFT tabulky – věk/pohlaví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53248"/>
            <a:ext cx="9578257" cy="454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94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Army</a:t>
            </a:r>
            <a:r>
              <a:rPr lang="cs-CZ" dirty="0" smtClean="0"/>
              <a:t> fitness test (UK)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Británii se toto testování používá u náboru kandidátu</a:t>
            </a:r>
            <a:endParaRPr lang="cs-CZ" dirty="0"/>
          </a:p>
          <a:p>
            <a:r>
              <a:rPr lang="cs-CZ" dirty="0" smtClean="0"/>
              <a:t>Jde o simulace situací v poli</a:t>
            </a:r>
            <a:endParaRPr lang="cs-CZ" dirty="0"/>
          </a:p>
          <a:p>
            <a:r>
              <a:rPr lang="cs-CZ" b="1" dirty="0" smtClean="0"/>
              <a:t>Static lift </a:t>
            </a:r>
            <a:r>
              <a:rPr lang="cs-CZ" dirty="0" smtClean="0"/>
              <a:t>– zvedání zátěžových pytlů do výšky 1,4 metru. Provádí se 6 opakování, každé opakování se váha zvyšuje o 5 kg. Začátek 15 kg, konec 40 kg. Hodnotí se součet nazvedaných vah. </a:t>
            </a:r>
          </a:p>
          <a:p>
            <a:r>
              <a:rPr lang="cs-CZ" b="1" dirty="0" smtClean="0"/>
              <a:t>Jerry </a:t>
            </a:r>
            <a:r>
              <a:rPr lang="cs-CZ" b="1" dirty="0" err="1" smtClean="0"/>
              <a:t>can</a:t>
            </a:r>
            <a:r>
              <a:rPr lang="cs-CZ" b="1" dirty="0" smtClean="0"/>
              <a:t> </a:t>
            </a:r>
            <a:r>
              <a:rPr lang="cs-CZ" b="1" dirty="0" err="1" smtClean="0"/>
              <a:t>carry</a:t>
            </a:r>
            <a:r>
              <a:rPr lang="cs-CZ" b="1" dirty="0" smtClean="0"/>
              <a:t> </a:t>
            </a:r>
            <a:r>
              <a:rPr lang="cs-CZ" dirty="0" smtClean="0"/>
              <a:t>– testuje svalovou sílu HK a vytrvalost. Jde o běh na 150 – 200 m, s dvaceti kilovými barely. Test musí být zvládnut do 2 minut a minimální rychlost běhu je 5,4 km/h. Měřena je vzdálenost jakou je uchazeč schopen ujít.</a:t>
            </a:r>
          </a:p>
          <a:p>
            <a:r>
              <a:rPr lang="cs-CZ" b="1" dirty="0" smtClean="0"/>
              <a:t>Běh 1,5 (2,5km) míle</a:t>
            </a:r>
            <a:r>
              <a:rPr lang="cs-CZ" dirty="0" smtClean="0"/>
              <a:t> – start 800 m lehkého běhu, poté okamžitý start. Dle výsledku času se přiřazuje funkce.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88101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" r="32186" b="20678"/>
          <a:stretch/>
        </p:blipFill>
        <p:spPr>
          <a:xfrm>
            <a:off x="1981190" y="685799"/>
            <a:ext cx="8044553" cy="511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19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US ski team fitness test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6111" y="1853248"/>
            <a:ext cx="8946541" cy="4195481"/>
          </a:xfrm>
        </p:spPr>
        <p:txBody>
          <a:bodyPr/>
          <a:lstStyle/>
          <a:p>
            <a:r>
              <a:rPr lang="cs-CZ" dirty="0" smtClean="0"/>
              <a:t>Využíván prakticky v každém týmu alpských lyžařů, jde o testování síly, rychlosti, vytrvalosti, rovnováhy, motorických dovedností </a:t>
            </a:r>
          </a:p>
          <a:p>
            <a:r>
              <a:rPr lang="cs-CZ" dirty="0" smtClean="0"/>
              <a:t>Rozdělen do dvou procedur </a:t>
            </a:r>
          </a:p>
          <a:p>
            <a:endParaRPr lang="cs-CZ" dirty="0" smtClean="0"/>
          </a:p>
          <a:p>
            <a:r>
              <a:rPr lang="cs-CZ" dirty="0" smtClean="0"/>
              <a:t>1. „</a:t>
            </a:r>
            <a:r>
              <a:rPr lang="cs-CZ" dirty="0" err="1" smtClean="0"/>
              <a:t>Catch</a:t>
            </a:r>
            <a:r>
              <a:rPr lang="cs-CZ" dirty="0" smtClean="0"/>
              <a:t>, </a:t>
            </a:r>
            <a:r>
              <a:rPr lang="cs-CZ" dirty="0" err="1" smtClean="0"/>
              <a:t>kick</a:t>
            </a:r>
            <a:r>
              <a:rPr lang="cs-CZ" dirty="0" smtClean="0"/>
              <a:t>, run, </a:t>
            </a:r>
            <a:r>
              <a:rPr lang="cs-CZ" dirty="0" err="1" smtClean="0"/>
              <a:t>jump</a:t>
            </a:r>
            <a:r>
              <a:rPr lang="cs-CZ" dirty="0" smtClean="0"/>
              <a:t>, balance, forward </a:t>
            </a:r>
            <a:r>
              <a:rPr lang="cs-CZ" dirty="0" err="1" smtClean="0"/>
              <a:t>roll</a:t>
            </a:r>
            <a:r>
              <a:rPr lang="cs-CZ" dirty="0" smtClean="0"/>
              <a:t>“</a:t>
            </a:r>
          </a:p>
          <a:p>
            <a:endParaRPr lang="cs-CZ" dirty="0" smtClean="0"/>
          </a:p>
          <a:p>
            <a:r>
              <a:rPr lang="cs-CZ" dirty="0" smtClean="0"/>
              <a:t>2. „</a:t>
            </a:r>
            <a:r>
              <a:rPr lang="cs-CZ" dirty="0" err="1" smtClean="0"/>
              <a:t>Height</a:t>
            </a:r>
            <a:r>
              <a:rPr lang="cs-CZ" dirty="0" smtClean="0"/>
              <a:t>, </a:t>
            </a:r>
            <a:r>
              <a:rPr lang="cs-CZ" dirty="0" err="1" smtClean="0"/>
              <a:t>overhead</a:t>
            </a:r>
            <a:r>
              <a:rPr lang="cs-CZ" dirty="0" smtClean="0"/>
              <a:t> squat, </a:t>
            </a:r>
            <a:r>
              <a:rPr lang="cs-CZ" dirty="0" err="1" smtClean="0"/>
              <a:t>one</a:t>
            </a:r>
            <a:r>
              <a:rPr lang="cs-CZ" dirty="0" smtClean="0"/>
              <a:t> leg squat, triple </a:t>
            </a:r>
            <a:r>
              <a:rPr lang="cs-CZ" dirty="0" err="1" smtClean="0"/>
              <a:t>jump</a:t>
            </a:r>
            <a:r>
              <a:rPr lang="cs-CZ" dirty="0" smtClean="0"/>
              <a:t> test, 40/60 sec box </a:t>
            </a:r>
            <a:r>
              <a:rPr lang="cs-CZ" dirty="0" err="1" smtClean="0"/>
              <a:t>jump</a:t>
            </a:r>
            <a:r>
              <a:rPr lang="cs-CZ" dirty="0" smtClean="0"/>
              <a:t>, 20 m </a:t>
            </a:r>
            <a:r>
              <a:rPr lang="cs-CZ" dirty="0" err="1" smtClean="0"/>
              <a:t>shuttle</a:t>
            </a:r>
            <a:r>
              <a:rPr lang="cs-CZ" dirty="0" smtClean="0"/>
              <a:t> run“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573" y="2125893"/>
            <a:ext cx="218122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662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136</TotalTime>
  <Words>473</Words>
  <Application>Microsoft Office PowerPoint</Application>
  <PresentationFormat>Širokoúhlá obrazovka</PresentationFormat>
  <Paragraphs>59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Ion</vt:lpstr>
      <vt:lpstr>Zahraniční testové baterie</vt:lpstr>
      <vt:lpstr>Fitnessgram</vt:lpstr>
      <vt:lpstr>Prezentace aplikace PowerPoint</vt:lpstr>
      <vt:lpstr>Hodnocení</vt:lpstr>
      <vt:lpstr>APFT – Army physical fitness test (USA)</vt:lpstr>
      <vt:lpstr>APFT tabulky – věk/pohlaví</vt:lpstr>
      <vt:lpstr>Army fitness test (UK)</vt:lpstr>
      <vt:lpstr>Prezentace aplikace PowerPoint</vt:lpstr>
      <vt:lpstr>US ski team fitness test</vt:lpstr>
      <vt:lpstr>Rugby fitness test </vt:lpstr>
      <vt:lpstr>Prezentace aplikace PowerPoint</vt:lpstr>
      <vt:lpstr>Prezentace aplikace PowerPoint</vt:lpstr>
      <vt:lpstr>Zajímavost na závěr!</vt:lpstr>
      <vt:lpstr>Co dělá tento závod výjimečným?</vt:lpstr>
      <vt:lpstr>Děkujeme za pozornost!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Zahraniční testové baterie</dc:title>
  <dc:creator>Jonáš je nejlepší</dc:creator>
  <cp:lastModifiedBy>Jonáš je nejlepší</cp:lastModifiedBy>
  <cp:revision>16</cp:revision>
  <dcterms:created xsi:type="dcterms:W3CDTF">2016-10-18T04:39:14Z</dcterms:created>
  <dcterms:modified xsi:type="dcterms:W3CDTF">2016-10-23T08:40:56Z</dcterms:modified>
</cp:coreProperties>
</file>