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72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22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93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57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87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42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83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53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14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6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887DB-B5EF-4397-9717-CF49B3381004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126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6176" y="134471"/>
            <a:ext cx="11537576" cy="1385045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Projekt - Marketing sportovního klubu (SK)</a:t>
            </a:r>
            <a:br>
              <a:rPr lang="cs-CZ" sz="3600" b="1" dirty="0" smtClean="0"/>
            </a:br>
            <a:r>
              <a:rPr lang="cs-CZ" sz="2800" b="1" dirty="0" smtClean="0"/>
              <a:t>(1., 2. či 3. nejvyšší soutěž)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1706" y="1788459"/>
            <a:ext cx="11806517" cy="4975412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 smtClean="0"/>
              <a:t>Úvodní strana + úvod </a:t>
            </a:r>
            <a:r>
              <a:rPr lang="cs-CZ" dirty="0"/>
              <a:t>(obecně k tématu – vlastními slovy</a:t>
            </a:r>
            <a:r>
              <a:rPr lang="cs-CZ" dirty="0" smtClean="0"/>
              <a:t>)</a:t>
            </a:r>
          </a:p>
          <a:p>
            <a:pPr marL="514350" indent="-514350">
              <a:buAutoNum type="arabicParenR"/>
            </a:pPr>
            <a:r>
              <a:rPr lang="cs-CZ" dirty="0"/>
              <a:t>Cíl a </a:t>
            </a:r>
            <a:r>
              <a:rPr lang="cs-CZ" dirty="0" smtClean="0"/>
              <a:t>metodika</a:t>
            </a:r>
          </a:p>
          <a:p>
            <a:pPr marL="514350" indent="-514350">
              <a:buAutoNum type="arabicParenR"/>
            </a:pPr>
            <a:r>
              <a:rPr lang="cs-CZ" dirty="0"/>
              <a:t>Základní údaje o klubu (charakteristika, historie, právní forma, největší úspěchy, </a:t>
            </a:r>
            <a:r>
              <a:rPr lang="cs-CZ" dirty="0" smtClean="0"/>
              <a:t>…….)</a:t>
            </a:r>
          </a:p>
          <a:p>
            <a:pPr marL="514350" indent="-514350">
              <a:buAutoNum type="arabicParenR"/>
            </a:pPr>
            <a:r>
              <a:rPr lang="cs-CZ" dirty="0" smtClean="0"/>
              <a:t>Analýza </a:t>
            </a:r>
            <a:r>
              <a:rPr lang="cs-CZ" dirty="0"/>
              <a:t>prostředí (STEP analýza - </a:t>
            </a:r>
            <a:r>
              <a:rPr lang="cs-CZ" dirty="0" err="1"/>
              <a:t>makrookolí</a:t>
            </a:r>
            <a:r>
              <a:rPr lang="cs-CZ" dirty="0"/>
              <a:t>, odvětvová analýza – </a:t>
            </a:r>
            <a:r>
              <a:rPr lang="cs-CZ" dirty="0" err="1"/>
              <a:t>mikrookolí</a:t>
            </a:r>
            <a:r>
              <a:rPr lang="cs-CZ" dirty="0"/>
              <a:t>, analýza vnitřního prostředí</a:t>
            </a:r>
            <a:r>
              <a:rPr lang="cs-CZ" dirty="0" smtClean="0"/>
              <a:t>)</a:t>
            </a:r>
          </a:p>
          <a:p>
            <a:pPr marL="514350" indent="-514350">
              <a:buAutoNum type="arabicParenR"/>
            </a:pPr>
            <a:r>
              <a:rPr lang="cs-CZ" dirty="0" err="1"/>
              <a:t>Merchandising</a:t>
            </a:r>
            <a:r>
              <a:rPr lang="cs-CZ" dirty="0"/>
              <a:t> (spolupráce s výrobci a distributory sportovního či jiného zboží)</a:t>
            </a:r>
          </a:p>
        </p:txBody>
      </p:sp>
    </p:spTree>
    <p:extLst>
      <p:ext uri="{BB962C8B-B14F-4D97-AF65-F5344CB8AC3E}">
        <p14:creationId xmlns:p14="http://schemas.microsoft.com/office/powerpoint/2010/main" val="32814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29" y="416859"/>
            <a:ext cx="11093824" cy="602428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cs-CZ" dirty="0"/>
              <a:t>Sponzoring (uvést hlavní sponzory a jejich základní charakteristiku</a:t>
            </a:r>
            <a:r>
              <a:rPr lang="cs-CZ" dirty="0" smtClean="0"/>
              <a:t>)</a:t>
            </a:r>
            <a:endParaRPr lang="cs-CZ" dirty="0"/>
          </a:p>
          <a:p>
            <a:pPr marL="514350" indent="-514350">
              <a:buFont typeface="+mj-lt"/>
              <a:buAutoNum type="arabicPeriod" startAt="6"/>
            </a:pPr>
            <a:r>
              <a:rPr lang="cs-CZ" dirty="0"/>
              <a:t>Segmentace trhu (aplikace obecných hledisek segmentace na sportovní klub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/>
              <a:t>Komunikační mix (např. reklama, podpora prodeje, osobní prodej, public relations, direct mail) a jeho využití u jednotlivých tržních segmentů (cílových skupin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/>
              <a:t>Cenová </a:t>
            </a:r>
            <a:r>
              <a:rPr lang="cs-CZ" dirty="0" smtClean="0"/>
              <a:t>politika (faktory ovlivňující cenu, zdroje </a:t>
            </a:r>
            <a:r>
              <a:rPr lang="cs-CZ" dirty="0"/>
              <a:t>financování, slevy, </a:t>
            </a:r>
            <a:r>
              <a:rPr lang="cs-CZ" dirty="0" smtClean="0"/>
              <a:t>…)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 smtClean="0"/>
              <a:t>Marketingový výzkum (dotazník + řízený dialog)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 smtClean="0"/>
              <a:t>Návrhy </a:t>
            </a:r>
            <a:r>
              <a:rPr lang="cs-CZ" dirty="0"/>
              <a:t>a doporučení na zlepšení současné </a:t>
            </a:r>
            <a:r>
              <a:rPr lang="cs-CZ"/>
              <a:t>situace </a:t>
            </a:r>
            <a:r>
              <a:rPr lang="cs-CZ" smtClean="0"/>
              <a:t>(</a:t>
            </a:r>
            <a:r>
              <a:rPr lang="cs-CZ"/>
              <a:t>účast na akcích, komunikace – návrh letáku a sloganu, spolupráce, financování, ………..</a:t>
            </a:r>
            <a:r>
              <a:rPr lang="cs-CZ" smtClean="0"/>
              <a:t>)</a:t>
            </a:r>
            <a:endParaRPr lang="cs-CZ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cs-CZ" dirty="0" smtClean="0"/>
              <a:t>Závěr</a:t>
            </a:r>
          </a:p>
          <a:p>
            <a:pPr marL="0" indent="538163">
              <a:buNone/>
            </a:pPr>
            <a:r>
              <a:rPr lang="cs-CZ" dirty="0"/>
              <a:t>Zdroje</a:t>
            </a:r>
          </a:p>
          <a:p>
            <a:pPr marL="0" indent="538163">
              <a:buNone/>
            </a:pPr>
            <a:r>
              <a:rPr lang="cs-CZ" dirty="0"/>
              <a:t>Přílohy</a:t>
            </a:r>
          </a:p>
        </p:txBody>
      </p:sp>
    </p:spTree>
    <p:extLst>
      <p:ext uri="{BB962C8B-B14F-4D97-AF65-F5344CB8AC3E}">
        <p14:creationId xmlns:p14="http://schemas.microsoft.com/office/powerpoint/2010/main" val="57594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114</Words>
  <Application>Microsoft Office PowerPoint</Application>
  <PresentationFormat>Širokoúhlá obrazovka</PresentationFormat>
  <Paragraphs>15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Projekt - Marketing sportovního klubu (SK) (1., 2. či 3. nejvyšší soutěž)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1 - Zhodnocení vybrané sportovní akce (SA)</dc:title>
  <dc:creator>Marek Záboj</dc:creator>
  <cp:lastModifiedBy>Marek Záboj</cp:lastModifiedBy>
  <cp:revision>9</cp:revision>
  <dcterms:created xsi:type="dcterms:W3CDTF">2015-02-13T12:39:37Z</dcterms:created>
  <dcterms:modified xsi:type="dcterms:W3CDTF">2016-09-22T07:57:36Z</dcterms:modified>
</cp:coreProperties>
</file>