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313" r:id="rId24"/>
    <p:sldId id="268" r:id="rId25"/>
    <p:sldId id="269" r:id="rId26"/>
    <p:sldId id="270" r:id="rId27"/>
    <p:sldId id="271" r:id="rId28"/>
    <p:sldId id="275" r:id="rId29"/>
    <p:sldId id="274" r:id="rId30"/>
    <p:sldId id="272" r:id="rId31"/>
    <p:sldId id="273" r:id="rId32"/>
    <p:sldId id="276" r:id="rId33"/>
    <p:sldId id="277" r:id="rId34"/>
    <p:sldId id="278" r:id="rId35"/>
    <p:sldId id="281" r:id="rId36"/>
    <p:sldId id="279" r:id="rId37"/>
    <p:sldId id="280" r:id="rId38"/>
    <p:sldId id="282" r:id="rId39"/>
    <p:sldId id="283" r:id="rId40"/>
    <p:sldId id="298" r:id="rId41"/>
    <p:sldId id="296" r:id="rId42"/>
    <p:sldId id="297" r:id="rId43"/>
    <p:sldId id="284" r:id="rId44"/>
    <p:sldId id="285" r:id="rId45"/>
    <p:sldId id="316" r:id="rId46"/>
    <p:sldId id="286" r:id="rId47"/>
    <p:sldId id="287" r:id="rId48"/>
    <p:sldId id="317" r:id="rId49"/>
    <p:sldId id="318" r:id="rId50"/>
    <p:sldId id="32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9" r:id="rId60"/>
    <p:sldId id="300" r:id="rId61"/>
    <p:sldId id="301" r:id="rId62"/>
    <p:sldId id="321" r:id="rId63"/>
    <p:sldId id="302" r:id="rId64"/>
    <p:sldId id="303" r:id="rId65"/>
    <p:sldId id="304" r:id="rId66"/>
    <p:sldId id="305" r:id="rId67"/>
    <p:sldId id="306" r:id="rId68"/>
    <p:sldId id="314" r:id="rId69"/>
    <p:sldId id="307" r:id="rId70"/>
    <p:sldId id="315" r:id="rId71"/>
    <p:sldId id="308" r:id="rId72"/>
    <p:sldId id="309" r:id="rId73"/>
    <p:sldId id="310" r:id="rId74"/>
    <p:sldId id="311" r:id="rId75"/>
    <p:sldId id="312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6.11.2017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8" y="2842260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spirometr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ergometr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v těle dobře koreluje s tloušťkou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správného místa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nižší než 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kožní řasy je do značné míry závislá na pohlaví, věku, hydrataci tkáně 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variabilita tloušťka kůže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u každého lze zachytit kožní 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(max.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více než 50% dospělé populace souvisí nárůst podkožního tuku s vyššími hodnotami 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hodnoty kožních řas představují vyšší riziko úmrtí na kardiovaskulární onemocnění po 40. roce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nízké hodnoty kožních řas nesou zvýšené riziko respiračních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realizováno sledováním kvantitativních a kvalitativních ukazatelů, z hlediska karenčních příznaků i projevů nadměrné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karenční syndromy se projevují ve 3 stádiích: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1. stádium - </a:t>
            </a:r>
            <a:r>
              <a:rPr lang="cs-CZ" sz="2800" dirty="0" smtClean="0">
                <a:solidFill>
                  <a:srgbClr val="C00000"/>
                </a:solidFill>
              </a:rPr>
              <a:t>biochemické změny, které se ještě neprojevují klinickými příznaky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2. stádium funkčních změn -</a:t>
            </a:r>
            <a:r>
              <a:rPr lang="cs-CZ" sz="2800" dirty="0" smtClean="0">
                <a:solidFill>
                  <a:srgbClr val="C00000"/>
                </a:solidFill>
              </a:rPr>
              <a:t> zpočátku jsou nespecifické později specifické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3. stádium -</a:t>
            </a:r>
            <a:r>
              <a:rPr lang="cs-CZ" sz="2800" dirty="0" smtClean="0">
                <a:solidFill>
                  <a:srgbClr val="C00000"/>
                </a:solidFill>
              </a:rPr>
              <a:t> nastupují změny morfologické, z nichž některé mají přechodný ráz a jiné jsou trvalé.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tělesných 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tuku </a:t>
            </a:r>
            <a:r>
              <a:rPr lang="cs-CZ" sz="2800" dirty="0" smtClean="0">
                <a:solidFill>
                  <a:srgbClr val="C00000"/>
                </a:solidFill>
              </a:rPr>
              <a:t>- poměr 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výpočtech žádoucí tělesné hmotnosti by se mělo přihlížet i ke stavbě 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index – vypočítá se z tělesné výšky (cm) dělené obvodem zápěstí (cm)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a typ 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r>
              <a:rPr lang="cs-CZ" dirty="0" smtClean="0">
                <a:solidFill>
                  <a:srgbClr val="C00000"/>
                </a:solidFill>
              </a:rPr>
              <a:t> (pyknik, leptosom, 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výšky dítěte podle střední výšky rodičů, která eliminuje vliv dědičného 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(přiměřenost tělesné hmotnosti k 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věk (kostní, zubní)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laboratorní vyšetření samo o sobě není 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kreatinin –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bílkovin je významně ovlivněna kvalitou a kvantitou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hodin je přímo úměrná svalové hmotě jedince → posouzení jejího celkového 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játrech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výšce → stanovuje hmotu 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stupně metabolismu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a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počet při malnutrici klesá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zavádíme kritéria, která dovolují 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– marginální 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nutrietů, které mají vztah k patogenezi 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 mající vztah k výskytu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angulární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–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451</TotalTime>
  <Words>1200</Words>
  <Application>Microsoft Office PowerPoint</Application>
  <PresentationFormat>Předvádění na obrazovce (4:3)</PresentationFormat>
  <Paragraphs>350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65</vt:i4>
      </vt:variant>
    </vt:vector>
  </HeadingPairs>
  <TitlesOfParts>
    <vt:vector size="84" baseType="lpstr">
      <vt:lpstr>Arial Unicode MS</vt:lpstr>
      <vt:lpstr>MS Gothic</vt:lpstr>
      <vt:lpstr>Arial</vt:lpstr>
      <vt:lpstr>Calibri</vt:lpstr>
      <vt:lpstr>Lucida Sans Unicode</vt:lpstr>
      <vt:lpstr>Times New Roman</vt:lpstr>
      <vt:lpstr>Wingdings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Hodnocení stavu výživy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Prezentace aplikace PowerPoint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Prezentace aplikace PowerPoint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Iva Hrnčiříková</cp:lastModifiedBy>
  <cp:revision>11</cp:revision>
  <dcterms:created xsi:type="dcterms:W3CDTF">2011-11-21T08:15:53Z</dcterms:created>
  <dcterms:modified xsi:type="dcterms:W3CDTF">2017-11-06T16:14:11Z</dcterms:modified>
</cp:coreProperties>
</file>