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3E885FF-F8E6-4FCA-A4AF-CF709245B105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D21D06C-CC5E-4C5D-B9FF-189D02D7EE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ákladní</a:t>
            </a:r>
            <a:r>
              <a:rPr lang="cs-CZ" dirty="0" smtClean="0"/>
              <a:t> směry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směry v psychologii,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Behaviorální směr</a:t>
            </a:r>
          </a:p>
          <a:p>
            <a:pPr lvl="1"/>
            <a:r>
              <a:rPr lang="cs-CZ" dirty="0" smtClean="0"/>
              <a:t>Kognitivně-behaviorální</a:t>
            </a:r>
          </a:p>
          <a:p>
            <a:r>
              <a:rPr lang="cs-CZ" dirty="0" smtClean="0"/>
              <a:t>Psychoanalytický směr</a:t>
            </a:r>
          </a:p>
          <a:p>
            <a:r>
              <a:rPr lang="cs-CZ" dirty="0" smtClean="0"/>
              <a:t>Humanisticky orientovaná psychologie</a:t>
            </a:r>
          </a:p>
          <a:p>
            <a:pPr lvl="1"/>
            <a:r>
              <a:rPr lang="cs-CZ" dirty="0" err="1" smtClean="0"/>
              <a:t>Logoterapie</a:t>
            </a:r>
            <a:endParaRPr lang="cs-CZ" dirty="0" smtClean="0"/>
          </a:p>
          <a:p>
            <a:pPr lvl="1"/>
            <a:r>
              <a:rPr lang="cs-CZ" dirty="0" err="1" smtClean="0"/>
              <a:t>Rogers</a:t>
            </a:r>
            <a:endParaRPr lang="cs-CZ" dirty="0" smtClean="0"/>
          </a:p>
          <a:p>
            <a:pPr lvl="1"/>
            <a:r>
              <a:rPr lang="cs-CZ" dirty="0" err="1" smtClean="0"/>
              <a:t>Gestaltismus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Behaviorální směr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Tabula rasa, </a:t>
            </a:r>
            <a:r>
              <a:rPr lang="cs-CZ" dirty="0" err="1" smtClean="0"/>
              <a:t>James</a:t>
            </a:r>
            <a:r>
              <a:rPr lang="cs-CZ" dirty="0" smtClean="0"/>
              <a:t> </a:t>
            </a:r>
            <a:r>
              <a:rPr lang="cs-CZ" dirty="0" err="1" smtClean="0"/>
              <a:t>Watson</a:t>
            </a:r>
            <a:r>
              <a:rPr lang="cs-CZ" dirty="0" smtClean="0"/>
              <a:t>, B. F. </a:t>
            </a:r>
            <a:r>
              <a:rPr lang="cs-CZ" dirty="0" err="1" smtClean="0"/>
              <a:t>Skinner</a:t>
            </a:r>
            <a:endParaRPr lang="cs-CZ" dirty="0" smtClean="0"/>
          </a:p>
          <a:p>
            <a:r>
              <a:rPr lang="cs-CZ" dirty="0" smtClean="0"/>
              <a:t>Operativní podmiňování</a:t>
            </a:r>
          </a:p>
          <a:p>
            <a:r>
              <a:rPr lang="cs-CZ" dirty="0" smtClean="0"/>
              <a:t>Orientování na chování</a:t>
            </a:r>
          </a:p>
          <a:p>
            <a:r>
              <a:rPr lang="cs-CZ" dirty="0" smtClean="0"/>
              <a:t>Odměny, tresty</a:t>
            </a:r>
          </a:p>
          <a:p>
            <a:r>
              <a:rPr lang="cs-CZ" dirty="0" smtClean="0"/>
              <a:t>Hlava – </a:t>
            </a:r>
            <a:r>
              <a:rPr lang="cs-CZ" dirty="0" err="1" smtClean="0"/>
              <a:t>black</a:t>
            </a:r>
            <a:r>
              <a:rPr lang="cs-CZ" dirty="0" smtClean="0"/>
              <a:t> box</a:t>
            </a:r>
          </a:p>
          <a:p>
            <a:r>
              <a:rPr lang="cs-CZ" dirty="0" smtClean="0"/>
              <a:t>Kognitivně–behaviorální</a:t>
            </a:r>
          </a:p>
          <a:p>
            <a:pPr lvl="1"/>
            <a:r>
              <a:rPr lang="cs-CZ" dirty="0" smtClean="0"/>
              <a:t>Rozum, inteligence </a:t>
            </a:r>
          </a:p>
          <a:p>
            <a:pPr lvl="1"/>
            <a:r>
              <a:rPr lang="cs-CZ" dirty="0" smtClean="0"/>
              <a:t>Vědomí, vnímání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Psychoanalytický směr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S. </a:t>
            </a:r>
            <a:r>
              <a:rPr lang="cs-CZ" dirty="0" err="1" smtClean="0"/>
              <a:t>Freud</a:t>
            </a:r>
            <a:r>
              <a:rPr lang="cs-CZ" dirty="0" smtClean="0"/>
              <a:t>, E. </a:t>
            </a:r>
            <a:r>
              <a:rPr lang="cs-CZ" dirty="0" err="1" smtClean="0"/>
              <a:t>Fromm</a:t>
            </a:r>
            <a:r>
              <a:rPr lang="cs-CZ" dirty="0" smtClean="0"/>
              <a:t>, A. Adler</a:t>
            </a:r>
          </a:p>
          <a:p>
            <a:pPr lvl="1"/>
            <a:r>
              <a:rPr lang="cs-CZ" dirty="0" smtClean="0"/>
              <a:t>Pudy – sexuální, touha po moci</a:t>
            </a:r>
          </a:p>
          <a:p>
            <a:pPr lvl="1"/>
            <a:r>
              <a:rPr lang="cs-CZ" dirty="0" smtClean="0"/>
              <a:t>Dnešní jednání člověka důsledek nevyřešeného konfliktu v minulosti</a:t>
            </a:r>
          </a:p>
          <a:p>
            <a:pPr lvl="1"/>
            <a:r>
              <a:rPr lang="cs-CZ" dirty="0" smtClean="0"/>
              <a:t>Sugesce, hypnóza</a:t>
            </a:r>
          </a:p>
          <a:p>
            <a:r>
              <a:rPr lang="cs-CZ" dirty="0" smtClean="0"/>
              <a:t>X </a:t>
            </a:r>
            <a:r>
              <a:rPr lang="cs-CZ" dirty="0" err="1" smtClean="0"/>
              <a:t>logoterapie</a:t>
            </a:r>
            <a:endParaRPr lang="cs-CZ" dirty="0" smtClean="0"/>
          </a:p>
          <a:p>
            <a:pPr lvl="1"/>
            <a:r>
              <a:rPr lang="cs-CZ" dirty="0" smtClean="0"/>
              <a:t>E. </a:t>
            </a:r>
            <a:r>
              <a:rPr lang="cs-CZ" dirty="0" err="1" smtClean="0"/>
              <a:t>Frankl</a:t>
            </a:r>
            <a:endParaRPr lang="cs-CZ" dirty="0" smtClean="0"/>
          </a:p>
          <a:p>
            <a:pPr lvl="2"/>
            <a:r>
              <a:rPr lang="cs-CZ" dirty="0" smtClean="0"/>
              <a:t>Smysl života, orientace na člověka</a:t>
            </a:r>
          </a:p>
          <a:p>
            <a:pPr lvl="1"/>
            <a:r>
              <a:rPr lang="cs-CZ" dirty="0" smtClean="0"/>
              <a:t>A. Maslow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Maslow – pyramida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 descr="C:\Users\Adnan\Desktop\maslow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4802089" cy="3986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Gestalt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</a:t>
            </a:r>
            <a:r>
              <a:rPr lang="cs-CZ" dirty="0" err="1" smtClean="0"/>
              <a:t>celistvosni</a:t>
            </a:r>
            <a:r>
              <a:rPr lang="cs-CZ" dirty="0" smtClean="0"/>
              <a:t>, holismu</a:t>
            </a:r>
          </a:p>
          <a:p>
            <a:r>
              <a:rPr lang="cs-CZ" dirty="0" smtClean="0"/>
              <a:t>Celek je více než součást částí</a:t>
            </a:r>
          </a:p>
          <a:p>
            <a:r>
              <a:rPr lang="cs-CZ" dirty="0" smtClean="0"/>
              <a:t>Orientace na přítomnost</a:t>
            </a:r>
            <a:endParaRPr lang="cs-CZ" dirty="0"/>
          </a:p>
          <a:p>
            <a:r>
              <a:rPr lang="cs-CZ" dirty="0" smtClean="0"/>
              <a:t>Tady a teď</a:t>
            </a:r>
          </a:p>
          <a:p>
            <a:r>
              <a:rPr lang="cs-CZ" dirty="0" smtClean="0"/>
              <a:t>Subjektivismus</a:t>
            </a:r>
          </a:p>
        </p:txBody>
      </p:sp>
      <p:pic>
        <p:nvPicPr>
          <p:cNvPr id="6" name="Picture 2" descr="C:\Users\Adnan\Desktop\gestaltism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268760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414</TotalTime>
  <Words>125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Modul</vt:lpstr>
      <vt:lpstr>Základní směry v psychologii</vt:lpstr>
      <vt:lpstr>Základní směry v psychologii, terapie</vt:lpstr>
      <vt:lpstr>Behaviorální směr</vt:lpstr>
      <vt:lpstr>Psychoanalytický směr</vt:lpstr>
      <vt:lpstr>Maslow – pyramida potřeb</vt:lpstr>
      <vt:lpstr>Gestalt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směry v psychologii</dc:title>
  <dc:creator>Adnan</dc:creator>
  <cp:lastModifiedBy>Adnan</cp:lastModifiedBy>
  <cp:revision>12</cp:revision>
  <dcterms:created xsi:type="dcterms:W3CDTF">2015-09-30T23:49:29Z</dcterms:created>
  <dcterms:modified xsi:type="dcterms:W3CDTF">2015-10-18T11:12:41Z</dcterms:modified>
</cp:coreProperties>
</file>