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23" autoAdjust="0"/>
  </p:normalViewPr>
  <p:slideViewPr>
    <p:cSldViewPr>
      <p:cViewPr varScale="1">
        <p:scale>
          <a:sx n="88" d="100"/>
          <a:sy n="88" d="100"/>
        </p:scale>
        <p:origin x="1473" y="6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B48E9-7E3D-47BD-8964-D55FDA129F13}" type="datetimeFigureOut">
              <a:rPr lang="cs-CZ" smtClean="0"/>
              <a:pPr/>
              <a:t>05.10.2017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44321-4953-48B6-AF94-7E1AA1EC682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B48E9-7E3D-47BD-8964-D55FDA129F13}" type="datetimeFigureOut">
              <a:rPr lang="cs-CZ" smtClean="0"/>
              <a:pPr/>
              <a:t>05.10.2017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44321-4953-48B6-AF94-7E1AA1EC68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B48E9-7E3D-47BD-8964-D55FDA129F13}" type="datetimeFigureOut">
              <a:rPr lang="cs-CZ" smtClean="0"/>
              <a:pPr/>
              <a:t>05.10.2017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44321-4953-48B6-AF94-7E1AA1EC68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B48E9-7E3D-47BD-8964-D55FDA129F13}" type="datetimeFigureOut">
              <a:rPr lang="cs-CZ" smtClean="0"/>
              <a:pPr/>
              <a:t>05.10.2017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44321-4953-48B6-AF94-7E1AA1EC68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B48E9-7E3D-47BD-8964-D55FDA129F13}" type="datetimeFigureOut">
              <a:rPr lang="cs-CZ" smtClean="0"/>
              <a:pPr/>
              <a:t>05.10.2017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44321-4953-48B6-AF94-7E1AA1EC68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B48E9-7E3D-47BD-8964-D55FDA129F13}" type="datetimeFigureOut">
              <a:rPr lang="cs-CZ" smtClean="0"/>
              <a:pPr/>
              <a:t>05.10.2017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44321-4953-48B6-AF94-7E1AA1EC68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B48E9-7E3D-47BD-8964-D55FDA129F13}" type="datetimeFigureOut">
              <a:rPr lang="cs-CZ" smtClean="0"/>
              <a:pPr/>
              <a:t>05.10.2017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44321-4953-48B6-AF94-7E1AA1EC68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B48E9-7E3D-47BD-8964-D55FDA129F13}" type="datetimeFigureOut">
              <a:rPr lang="cs-CZ" smtClean="0"/>
              <a:pPr/>
              <a:t>05.10.2017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44321-4953-48B6-AF94-7E1AA1EC68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B48E9-7E3D-47BD-8964-D55FDA129F13}" type="datetimeFigureOut">
              <a:rPr lang="cs-CZ" smtClean="0"/>
              <a:pPr/>
              <a:t>05.10.2017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44321-4953-48B6-AF94-7E1AA1EC68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B48E9-7E3D-47BD-8964-D55FDA129F13}" type="datetimeFigureOut">
              <a:rPr lang="cs-CZ" smtClean="0"/>
              <a:pPr/>
              <a:t>05.10.2017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44321-4953-48B6-AF94-7E1AA1EC682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47B48E9-7E3D-47BD-8964-D55FDA129F13}" type="datetimeFigureOut">
              <a:rPr lang="cs-CZ" smtClean="0"/>
              <a:pPr/>
              <a:t>05.10.2017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4C44321-4953-48B6-AF94-7E1AA1EC68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47B48E9-7E3D-47BD-8964-D55FDA129F13}" type="datetimeFigureOut">
              <a:rPr lang="cs-CZ" smtClean="0"/>
              <a:pPr/>
              <a:t>05.10.2017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4C44321-4953-48B6-AF94-7E1AA1EC682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cover/>
  </p:transition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980728"/>
            <a:ext cx="8134672" cy="1730623"/>
          </a:xfrm>
        </p:spPr>
        <p:txBody>
          <a:bodyPr/>
          <a:lstStyle/>
          <a:p>
            <a:r>
              <a:rPr lang="cs-CZ" dirty="0">
                <a:latin typeface="Georgia" pitchFamily="18" charset="0"/>
              </a:rPr>
              <a:t>FUTSAL – </a:t>
            </a:r>
            <a:r>
              <a:rPr lang="cs-CZ">
                <a:latin typeface="Georgia" pitchFamily="18" charset="0"/>
              </a:rPr>
              <a:t>Kop přímým </a:t>
            </a:r>
            <a:r>
              <a:rPr lang="cs-CZ" dirty="0">
                <a:latin typeface="Georgia" pitchFamily="18" charset="0"/>
              </a:rPr>
              <a:t>nártem</a:t>
            </a:r>
            <a:endParaRPr lang="cs-CZ" b="1" dirty="0">
              <a:latin typeface="Georgia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796136" y="6488668"/>
            <a:ext cx="3113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>
                <a:latin typeface="Georgia" pitchFamily="18" charset="0"/>
              </a:rPr>
              <a:t>Ovčačík</a:t>
            </a:r>
            <a:r>
              <a:rPr lang="cs-CZ" dirty="0">
                <a:latin typeface="Georgia" pitchFamily="18" charset="0"/>
              </a:rPr>
              <a:t>, Drásal – 22.11.2016</a:t>
            </a:r>
          </a:p>
        </p:txBody>
      </p:sp>
      <p:pic>
        <p:nvPicPr>
          <p:cNvPr id="6" name="Obrázek 5" descr="Futsal-Ball-Falca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2564904"/>
            <a:ext cx="4493762" cy="3744416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pPr algn="ctr"/>
            <a:r>
              <a:rPr lang="cs-CZ" dirty="0">
                <a:latin typeface="Georgia" pitchFamily="18" charset="0"/>
              </a:rPr>
              <a:t>HISTORIE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395536" y="1628800"/>
            <a:ext cx="7848872" cy="473385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>
                <a:latin typeface="Georgia" pitchFamily="18" charset="0"/>
              </a:rPr>
              <a:t>1930 – Uruguay - Montevideo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Georgia" pitchFamily="18" charset="0"/>
              </a:rPr>
              <a:t>Prostor v hale bez mantinelů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Georgia" pitchFamily="18" charset="0"/>
              </a:rPr>
              <a:t>1965 – 1.MS Paraguay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Georgia" pitchFamily="18" charset="0"/>
              </a:rPr>
              <a:t>FIFA</a:t>
            </a:r>
          </a:p>
          <a:p>
            <a:pPr>
              <a:lnSpc>
                <a:spcPct val="150000"/>
              </a:lnSpc>
            </a:pPr>
            <a:endParaRPr lang="cs-CZ" dirty="0">
              <a:latin typeface="Georgia" pitchFamily="18" charset="0"/>
            </a:endParaRPr>
          </a:p>
        </p:txBody>
      </p:sp>
      <p:pic>
        <p:nvPicPr>
          <p:cNvPr id="10" name="Obrázek 9" descr="slide_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95936" y="2924944"/>
            <a:ext cx="4896544" cy="3672408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Georgia" pitchFamily="18" charset="0"/>
              </a:rPr>
              <a:t>PRAVIDLA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2400" dirty="0">
                <a:latin typeface="Georgia" pitchFamily="18" charset="0"/>
              </a:rPr>
              <a:t>Hala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latin typeface="Georgia" pitchFamily="18" charset="0"/>
              </a:rPr>
              <a:t>Míč o velikosti  - 4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latin typeface="Georgia" pitchFamily="18" charset="0"/>
              </a:rPr>
              <a:t>Počet hráčů 4+1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latin typeface="Georgia" pitchFamily="18" charset="0"/>
              </a:rPr>
              <a:t>2×20 min</a:t>
            </a:r>
          </a:p>
          <a:p>
            <a:pPr>
              <a:lnSpc>
                <a:spcPct val="150000"/>
              </a:lnSpc>
            </a:pPr>
            <a:endParaRPr lang="cs-CZ" sz="2400" dirty="0">
              <a:latin typeface="Georgia" pitchFamily="18" charset="0"/>
            </a:endParaRPr>
          </a:p>
        </p:txBody>
      </p:sp>
      <p:pic>
        <p:nvPicPr>
          <p:cNvPr id="7" name="Obrázek 6" descr="220px-Futebol_Salao_Pan200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1920" y="2564904"/>
            <a:ext cx="4821405" cy="3528392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latin typeface="Georgia" pitchFamily="18" charset="0"/>
              </a:rPr>
              <a:t> ZAPOJENÉ SVALY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/>
          <a:lstStyle/>
          <a:p>
            <a:r>
              <a:rPr lang="cs-CZ" sz="2400" dirty="0" err="1">
                <a:latin typeface="Georgia" pitchFamily="18" charset="0"/>
              </a:rPr>
              <a:t>Hamstringy</a:t>
            </a:r>
            <a:endParaRPr lang="cs-CZ" sz="2400" dirty="0">
              <a:latin typeface="Georgia" pitchFamily="18" charset="0"/>
            </a:endParaRPr>
          </a:p>
          <a:p>
            <a:r>
              <a:rPr lang="cs-CZ" sz="2400" dirty="0">
                <a:latin typeface="Georgia" pitchFamily="18" charset="0"/>
              </a:rPr>
              <a:t>Čtyřhlavý stehenní sv.</a:t>
            </a:r>
          </a:p>
          <a:p>
            <a:r>
              <a:rPr lang="cs-CZ" sz="2400" dirty="0">
                <a:latin typeface="Georgia" pitchFamily="18" charset="0"/>
              </a:rPr>
              <a:t>Velký hýžďový sv.</a:t>
            </a:r>
          </a:p>
          <a:p>
            <a:r>
              <a:rPr lang="cs-CZ" sz="2400" dirty="0">
                <a:latin typeface="Georgia" pitchFamily="18" charset="0"/>
              </a:rPr>
              <a:t>Trojhlavý lýtkový sv.</a:t>
            </a:r>
          </a:p>
          <a:p>
            <a:r>
              <a:rPr lang="cs-CZ" sz="2400" dirty="0">
                <a:latin typeface="Georgia" pitchFamily="18" charset="0"/>
              </a:rPr>
              <a:t>Bedro-</a:t>
            </a:r>
            <a:r>
              <a:rPr lang="cs-CZ" sz="2400" dirty="0" err="1">
                <a:latin typeface="Georgia" pitchFamily="18" charset="0"/>
              </a:rPr>
              <a:t>kyčlo</a:t>
            </a:r>
            <a:r>
              <a:rPr lang="cs-CZ" sz="2400" dirty="0">
                <a:latin typeface="Georgia" pitchFamily="18" charset="0"/>
              </a:rPr>
              <a:t>-stehenní sv.</a:t>
            </a:r>
          </a:p>
          <a:p>
            <a:r>
              <a:rPr lang="cs-CZ" sz="2400" dirty="0">
                <a:latin typeface="Georgia" pitchFamily="18" charset="0"/>
              </a:rPr>
              <a:t>Břišní sv.</a:t>
            </a:r>
          </a:p>
          <a:p>
            <a:endParaRPr lang="cs-CZ" sz="2400" dirty="0">
              <a:latin typeface="Georgia" pitchFamily="18" charset="0"/>
            </a:endParaRPr>
          </a:p>
          <a:p>
            <a:pPr>
              <a:buNone/>
            </a:pPr>
            <a:r>
              <a:rPr lang="cs-CZ" dirty="0"/>
              <a:t> </a:t>
            </a:r>
          </a:p>
          <a:p>
            <a:endParaRPr lang="cs-CZ" dirty="0"/>
          </a:p>
        </p:txBody>
      </p:sp>
      <p:pic>
        <p:nvPicPr>
          <p:cNvPr id="6" name="Obrázek 5" descr="Svaly_fotb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2132856"/>
            <a:ext cx="2646040" cy="3888432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8DB125-FD75-4FD8-912A-99612884D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BIOMECHANIKA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EEC1F37-FC6E-4A0E-B4CC-E13C50A0F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Analýza pohybu</a:t>
            </a:r>
          </a:p>
          <a:p>
            <a:r>
              <a:rPr lang="cs-CZ" dirty="0"/>
              <a:t>Působící síly</a:t>
            </a:r>
          </a:p>
          <a:p>
            <a:r>
              <a:rPr lang="cs-CZ" dirty="0"/>
              <a:t>Pohyb těžiště</a:t>
            </a:r>
          </a:p>
          <a:p>
            <a:r>
              <a:rPr lang="cs-CZ" dirty="0"/>
              <a:t>Obrázky, </a:t>
            </a:r>
            <a:r>
              <a:rPr lang="cs-CZ" dirty="0" err="1"/>
              <a:t>kinogramy</a:t>
            </a:r>
            <a:r>
              <a:rPr lang="cs-CZ"/>
              <a:t>, videa</a:t>
            </a:r>
          </a:p>
        </p:txBody>
      </p:sp>
    </p:spTree>
    <p:extLst>
      <p:ext uri="{BB962C8B-B14F-4D97-AF65-F5344CB8AC3E}">
        <p14:creationId xmlns:p14="http://schemas.microsoft.com/office/powerpoint/2010/main" val="147152114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Georgia" pitchFamily="18" charset="0"/>
              </a:rPr>
              <a:t>ZRANĚNÍ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latin typeface="Georgia" pitchFamily="18" charset="0"/>
              </a:rPr>
              <a:t>Natažené/natržené vazy (v koleni, kotníku)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latin typeface="Georgia" pitchFamily="18" charset="0"/>
              </a:rPr>
              <a:t>Natažené/natržené svaly (</a:t>
            </a:r>
            <a:r>
              <a:rPr lang="cs-CZ" sz="2400" dirty="0" err="1">
                <a:latin typeface="Georgia" pitchFamily="18" charset="0"/>
              </a:rPr>
              <a:t>hamstring</a:t>
            </a:r>
            <a:r>
              <a:rPr lang="cs-CZ" sz="2400" dirty="0">
                <a:latin typeface="Georgia" pitchFamily="18" charset="0"/>
              </a:rPr>
              <a:t>, lýtkový </a:t>
            </a:r>
            <a:r>
              <a:rPr lang="cs-CZ" sz="2400" dirty="0" err="1">
                <a:latin typeface="Georgia" pitchFamily="18" charset="0"/>
              </a:rPr>
              <a:t>sv</a:t>
            </a:r>
            <a:r>
              <a:rPr lang="cs-CZ" sz="2400" dirty="0">
                <a:latin typeface="Georgia" pitchFamily="18" charset="0"/>
              </a:rPr>
              <a:t>, čtyřhlavý sv. </a:t>
            </a:r>
            <a:r>
              <a:rPr lang="cs-CZ" sz="2400" dirty="0" err="1">
                <a:latin typeface="Georgia" pitchFamily="18" charset="0"/>
              </a:rPr>
              <a:t>stehnní</a:t>
            </a:r>
            <a:r>
              <a:rPr lang="cs-CZ" sz="2400" dirty="0">
                <a:latin typeface="Georgia" pitchFamily="18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latin typeface="Georgia" pitchFamily="18" charset="0"/>
              </a:rPr>
              <a:t>Únavové zlomeniny (V.</a:t>
            </a:r>
            <a:r>
              <a:rPr lang="cs-CZ" sz="2400" dirty="0" err="1">
                <a:latin typeface="Georgia" pitchFamily="18" charset="0"/>
              </a:rPr>
              <a:t>metatars</a:t>
            </a:r>
            <a:r>
              <a:rPr lang="cs-CZ" sz="2400" dirty="0">
                <a:latin typeface="Georgia" pitchFamily="18" charset="0"/>
              </a:rPr>
              <a:t>) </a:t>
            </a:r>
          </a:p>
        </p:txBody>
      </p:sp>
      <p:pic>
        <p:nvPicPr>
          <p:cNvPr id="6" name="Obrázek 5" descr="The-Right-And-Wrong-Way-To-React-To-Soccer-Injuri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1920" y="4005064"/>
            <a:ext cx="4392488" cy="2664296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PREVENCE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Kompenzační cvičení</a:t>
            </a:r>
          </a:p>
          <a:p>
            <a:r>
              <a:rPr lang="cs-CZ" dirty="0"/>
              <a:t>Statický, dynamický strečink</a:t>
            </a:r>
          </a:p>
          <a:p>
            <a:r>
              <a:rPr lang="cs-CZ" dirty="0"/>
              <a:t>Správné posílení svalových partií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5856" y="3356992"/>
            <a:ext cx="4392488" cy="3290127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Georgia" pitchFamily="18" charset="0"/>
              </a:rPr>
              <a:t>VIDEO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https://www.youtube.com/watch?v=EV4XAxnPTx8</a:t>
            </a:r>
          </a:p>
          <a:p>
            <a:endParaRPr lang="cs-CZ" dirty="0"/>
          </a:p>
        </p:txBody>
      </p:sp>
    </p:spTree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latin typeface="Georgia" pitchFamily="18" charset="0"/>
              </a:rPr>
              <a:t>DĚKUJEME ZA POZORNOST </a:t>
            </a:r>
          </a:p>
        </p:txBody>
      </p:sp>
      <p:pic>
        <p:nvPicPr>
          <p:cNvPr id="4" name="Obrázek 3" descr="ponto-g-womens-futs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1844824"/>
            <a:ext cx="6108877" cy="4392488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2215</TotalTime>
  <Words>136</Words>
  <Application>Microsoft Office PowerPoint</Application>
  <PresentationFormat>Předvádění na obrazovce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Arial</vt:lpstr>
      <vt:lpstr>Corbel</vt:lpstr>
      <vt:lpstr>Georgia</vt:lpstr>
      <vt:lpstr>Wingdings</vt:lpstr>
      <vt:lpstr>Wingdings 2</vt:lpstr>
      <vt:lpstr>Wingdings 3</vt:lpstr>
      <vt:lpstr>Modul</vt:lpstr>
      <vt:lpstr>FUTSAL – Kop přímým nártem</vt:lpstr>
      <vt:lpstr>HISTORIE</vt:lpstr>
      <vt:lpstr>PRAVIDLA</vt:lpstr>
      <vt:lpstr> ZAPOJENÉ SVALY</vt:lpstr>
      <vt:lpstr>BIOMECHANIKA</vt:lpstr>
      <vt:lpstr>ZRANĚNÍ</vt:lpstr>
      <vt:lpstr>PREVENCE</vt:lpstr>
      <vt:lpstr>VIDEO</vt:lpstr>
      <vt:lpstr>DĚKUJEME ZA POZORNOST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Bronislava Pavlíčková</dc:creator>
  <cp:lastModifiedBy>Adam Hromcik</cp:lastModifiedBy>
  <cp:revision>41</cp:revision>
  <dcterms:created xsi:type="dcterms:W3CDTF">2016-10-24T12:10:50Z</dcterms:created>
  <dcterms:modified xsi:type="dcterms:W3CDTF">2017-10-05T20:24:54Z</dcterms:modified>
</cp:coreProperties>
</file>