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BA51-EEFE-47E0-A84B-10FA8EDCE58D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D28B-7ABB-4246-880D-E98FD30B4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E2D61-5865-4BCA-A697-D13C76AAF1C1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5A049-B338-4689-8EB3-F790F2689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9DC0-5692-40FE-8015-E5518389C54B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474C2-88F1-4C77-960D-DEBB504189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B635C-B473-4AE5-A034-84C955DBBAE8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85C6-C760-4A1E-968E-64BB10E5E3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00B5-2E85-4DDB-B750-D735ACCA1A0F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C4D8A-96C3-42F5-B55C-1E95E6AFD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94FC5-5852-49C8-894D-897D907B7F7F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6EDC3-957D-4478-95CD-CF726E6437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115F9-32D5-4700-928B-44C6843FAE39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D7294-56BB-4507-969D-6E10DCE65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FA1B-FA0F-4034-9667-63E0B77C83D2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1BF5-9D13-4C8E-8A73-EA70D7CDD3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B4332-815C-4671-8F47-31CBD0F35168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F0C2D-8C07-4631-AB64-02A570B00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26600-7311-43C2-A1FF-049E2586F9FA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8288-1999-481C-BC96-63FE090627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50890-09D0-4491-A8FB-409272414CC8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01A11-8088-4D2A-A739-BB29332F91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678197-F8A9-4E44-AB00-1604B1044749}" type="datetimeFigureOut">
              <a:rPr lang="cs-CZ"/>
              <a:pPr>
                <a:defRPr/>
              </a:pPr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AA7D94-01E4-462D-B2F0-BE5E1A8A0F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81075"/>
            <a:ext cx="8353425" cy="4176713"/>
          </a:xfrm>
        </p:spPr>
        <p:txBody>
          <a:bodyPr/>
          <a:lstStyle/>
          <a:p>
            <a:r>
              <a:rPr lang="cs-CZ" sz="4000" dirty="0" smtClean="0"/>
              <a:t>KINEZIOLOGIE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SPORTOVNÍ GYMNASTIKA</a:t>
            </a:r>
            <a:endParaRPr lang="cs-CZ" sz="4000" dirty="0" smtClean="0"/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 dirty="0"/>
          </a:p>
        </p:txBody>
      </p:sp>
      <p:pic>
        <p:nvPicPr>
          <p:cNvPr id="13315" name="Picture 5" descr="http://www.fsps.muni.cz/inovace-RVS/img/e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5848350"/>
            <a:ext cx="33480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PŘESKOK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8229600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s</a:t>
            </a:r>
            <a:r>
              <a:rPr lang="cs-CZ" sz="2800" dirty="0" smtClean="0"/>
              <a:t>valy DKK podílející se na skoku (extenzory kyčle a kolene)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opěrná a odrazová fáze klade požadavky na svaly paže</a:t>
            </a:r>
            <a:endParaRPr lang="cs-CZ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PROSTNÁ</a:t>
            </a:r>
            <a:endParaRPr lang="cs-CZ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08720"/>
            <a:ext cx="8229600" cy="59492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přemety, salta, skoky, sklopky, statické prvky (váhy)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rozhodující je vysoká pohyblivost v kyčelním kloubu ve všech směrech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kromě svalů DKK jsou zaměstnány svaly i HKK (m. triceps </a:t>
            </a:r>
            <a:r>
              <a:rPr lang="cs-CZ" sz="2800" dirty="0" err="1" smtClean="0"/>
              <a:t>brachii</a:t>
            </a:r>
            <a:r>
              <a:rPr lang="cs-CZ" sz="2800" dirty="0" smtClean="0"/>
              <a:t> ad.)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PROSTNÁ - VÁHA</a:t>
            </a:r>
            <a:endParaRPr lang="cs-CZ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08720"/>
            <a:ext cx="8229600" cy="59492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při váze hrají hlavní úlohu na stojné DK svaly zabezpečující stabilizaci kyčelního kloubu, hlavně abduktory a adduktory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dále je to vyrovnávací činnost svalů nohy a plantárních flexorů (m. triceps </a:t>
            </a:r>
            <a:r>
              <a:rPr lang="cs-CZ" sz="2800" dirty="0" err="1" smtClean="0"/>
              <a:t>surae</a:t>
            </a:r>
            <a:r>
              <a:rPr lang="cs-CZ" sz="2800" dirty="0" smtClean="0"/>
              <a:t>)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n</a:t>
            </a:r>
            <a:r>
              <a:rPr lang="cs-CZ" sz="2800" dirty="0" smtClean="0"/>
              <a:t>a DK co je v zanožení jsou kontrahovány extenzory kyčle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trup se fixuje prací m. </a:t>
            </a:r>
            <a:r>
              <a:rPr lang="cs-CZ" sz="2800" dirty="0" err="1" smtClean="0"/>
              <a:t>erector</a:t>
            </a:r>
            <a:r>
              <a:rPr lang="cs-CZ" sz="2800" dirty="0" smtClean="0"/>
              <a:t> </a:t>
            </a:r>
            <a:r>
              <a:rPr lang="cs-CZ" sz="2800" dirty="0" err="1" smtClean="0"/>
              <a:t>spinae</a:t>
            </a:r>
            <a:endParaRPr lang="cs-CZ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GYMNASTIKA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1259632" y="1916832"/>
            <a:ext cx="7427912" cy="1684338"/>
          </a:xfrm>
        </p:spPr>
        <p:txBody>
          <a:bodyPr/>
          <a:lstStyle/>
          <a:p>
            <a:r>
              <a:rPr lang="cs-CZ" dirty="0" smtClean="0"/>
              <a:t>Je obtížné kineziologicky rozčlenit značný počet nejrůznějších cvičení na jednotlivých nářadích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NA HRAZDĚ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8229600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švihový charakter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letová i opěrná fáze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úchop zajišťují flerory ruky a prstů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ve svalovém řetězci HK jsou při cvičení zapojeny i flexory a extenzory HK a především stabilizátory pletence HK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SKLOPKA (hrazda, kruhy, bradla)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8229600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břišní svaly při sklopce stabilizují pánev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flexory kyčelních kloubů brání poklesu DK na podlahu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v okamžiku sklopky dochází k explozivnímu natažení v kyčelních kloubech pomocí kontrakce m. Glutaeus maximus a mm. ischiocrurales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přiblížením končetin k trupu se zaujme opěrná fáze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NA BRADLECH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5745832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toto nářadí zatěžuje především extenzory HK a svaly pletence HK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stoj na rukou zajišťuje m. triceps brachii a rovnováhu izometrické napětí všech flexorů a extenzorů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  <p:pic>
        <p:nvPicPr>
          <p:cNvPr id="5" name="Obrázek 4" descr="stoj_na_bradle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7" y="2602869"/>
            <a:ext cx="2987824" cy="42551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rozpor_na_kruz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911362" y="2625364"/>
            <a:ext cx="4325323" cy="4139952"/>
          </a:xfrm>
          <a:prstGeom prst="rect">
            <a:avLst/>
          </a:prstGeom>
        </p:spPr>
      </p:pic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NA KRUZÍCH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5472608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kruhy kladou nároky nejen na obratnost, ale také na svalovou sílu – zejména v opěrných pozicích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při rozporu je zapotřebí mimořádná síla flexorů ruky a extenzorů paže (m. triceps brachii), adduktorů paže a hlavně síla m. pectoralis major a m. latissimus dorsi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NA BRADLECH O NEJSTEJNÉ ŽERDI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8229600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cvičení na tomto nářadí představuje kombinaci mezi visem na hrazdě a opěrným cvičením na bradlech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důležitá je síla extenzorů HK a flexorů rukou, stejně jako flexorů, extenzorů, adduktorů a abduktorů kyčelních kloubů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KLADINA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8229600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cvičení na tomto nářadí vyžaduje výrazné koordinační schopnosti a značnou sílu svalstva trupu a končetin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rovnováha těla na malé opěrné ploše se vyrovnává svaly DK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KŮŇ NA ŠÍŘ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72816"/>
            <a:ext cx="8229600" cy="4635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nařadí vyžadující opěrné polohy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zatěžuje značnou měrou  vytrvalostní extenzory paže (m. triceps brachii) a flexory ruky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některé cvičební prvky jako nůžky vyžadují i sílu abduktorů DKK (m. glutaeus medius)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9081" y="2601119"/>
            <a:ext cx="7632700" cy="1655762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397</Words>
  <Application>Microsoft Office PowerPoint</Application>
  <PresentationFormat>Předvádění na obrazovce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KINEZIOLOGIE  SPORTOVNÍ GYMNASTIKA</vt:lpstr>
      <vt:lpstr>GYMNASTIKA</vt:lpstr>
      <vt:lpstr>CVIČENÍ NA HRAZDĚ</vt:lpstr>
      <vt:lpstr>SKLOPKA (hrazda, kruhy, bradla)</vt:lpstr>
      <vt:lpstr>CVIČENÍ NA BRADLECH</vt:lpstr>
      <vt:lpstr>CVIČENÍ NA KRUZÍCH</vt:lpstr>
      <vt:lpstr>CVIČENÍ NA BRADLECH O NEJSTEJNÉ ŽERDI</vt:lpstr>
      <vt:lpstr>KLADINA</vt:lpstr>
      <vt:lpstr>KŮŇ NA ŠÍŘ</vt:lpstr>
      <vt:lpstr>PŘESKOK</vt:lpstr>
      <vt:lpstr>PROSTNÁ</vt:lpstr>
      <vt:lpstr>PROSTNÁ - VÁHA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POSTURA a ATITUDA  STOJ  SED</dc:title>
  <dc:creator>Martina</dc:creator>
  <cp:lastModifiedBy>Martina</cp:lastModifiedBy>
  <cp:revision>134</cp:revision>
  <dcterms:created xsi:type="dcterms:W3CDTF">2012-10-23T18:17:57Z</dcterms:created>
  <dcterms:modified xsi:type="dcterms:W3CDTF">2012-12-06T08:54:59Z</dcterms:modified>
</cp:coreProperties>
</file>