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5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3479-3C81-4C6F-8683-D9B0A257DF76}" type="datetimeFigureOut">
              <a:rPr lang="cs-CZ" smtClean="0"/>
              <a:pPr/>
              <a:t>16.10.2015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67DCD9F-50AD-401B-A848-1079836CF7F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3479-3C81-4C6F-8683-D9B0A257DF76}" type="datetimeFigureOut">
              <a:rPr lang="cs-CZ" smtClean="0"/>
              <a:pPr/>
              <a:t>16.10.2015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DCD9F-50AD-401B-A848-1079836CF7F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3479-3C81-4C6F-8683-D9B0A257DF76}" type="datetimeFigureOut">
              <a:rPr lang="cs-CZ" smtClean="0"/>
              <a:pPr/>
              <a:t>16.10.2015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DCD9F-50AD-401B-A848-1079836CF7F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3479-3C81-4C6F-8683-D9B0A257DF76}" type="datetimeFigureOut">
              <a:rPr lang="cs-CZ" smtClean="0"/>
              <a:pPr/>
              <a:t>16.10.2015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67DCD9F-50AD-401B-A848-1079836CF7F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3479-3C81-4C6F-8683-D9B0A257DF76}" type="datetimeFigureOut">
              <a:rPr lang="cs-CZ" smtClean="0"/>
              <a:pPr/>
              <a:t>16.10.2015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DCD9F-50AD-401B-A848-1079836CF7F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3479-3C81-4C6F-8683-D9B0A257DF76}" type="datetimeFigureOut">
              <a:rPr lang="cs-CZ" smtClean="0"/>
              <a:pPr/>
              <a:t>16.10.2015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DCD9F-50AD-401B-A848-1079836CF7F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3479-3C81-4C6F-8683-D9B0A257DF76}" type="datetimeFigureOut">
              <a:rPr lang="cs-CZ" smtClean="0"/>
              <a:pPr/>
              <a:t>16.10.2015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67DCD9F-50AD-401B-A848-1079836CF7F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3479-3C81-4C6F-8683-D9B0A257DF76}" type="datetimeFigureOut">
              <a:rPr lang="cs-CZ" smtClean="0"/>
              <a:pPr/>
              <a:t>16.10.2015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DCD9F-50AD-401B-A848-1079836CF7F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3479-3C81-4C6F-8683-D9B0A257DF76}" type="datetimeFigureOut">
              <a:rPr lang="cs-CZ" smtClean="0"/>
              <a:pPr/>
              <a:t>16.10.2015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DCD9F-50AD-401B-A848-1079836CF7F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3479-3C81-4C6F-8683-D9B0A257DF76}" type="datetimeFigureOut">
              <a:rPr lang="cs-CZ" smtClean="0"/>
              <a:pPr/>
              <a:t>16.10.2015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DCD9F-50AD-401B-A848-1079836CF7F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3479-3C81-4C6F-8683-D9B0A257DF76}" type="datetimeFigureOut">
              <a:rPr lang="cs-CZ" smtClean="0"/>
              <a:pPr/>
              <a:t>16.10.2015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DCD9F-50AD-401B-A848-1079836CF7F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E863479-3C81-4C6F-8683-D9B0A257DF76}" type="datetimeFigureOut">
              <a:rPr lang="cs-CZ" smtClean="0"/>
              <a:pPr/>
              <a:t>16.10.2015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67DCD9F-50AD-401B-A848-1079836CF7F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Psychologie pro učitele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Michal Vičar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Osobnost učitele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 smtClean="0"/>
              <a:t>Jaké vlastnosti by měl mít podle vás učitel?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Osobnost učitele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1"/>
            <a:endParaRPr lang="cs-CZ" dirty="0" smtClean="0"/>
          </a:p>
          <a:p>
            <a:r>
              <a:rPr lang="cs-CZ" dirty="0" smtClean="0"/>
              <a:t>rádcem </a:t>
            </a:r>
            <a:r>
              <a:rPr lang="cs-CZ" dirty="0"/>
              <a:t>při volbě vzdělávací cesty</a:t>
            </a:r>
          </a:p>
          <a:p>
            <a:r>
              <a:rPr lang="cs-CZ" dirty="0"/>
              <a:t>hledačem dobrých vlastností</a:t>
            </a:r>
          </a:p>
          <a:p>
            <a:r>
              <a:rPr lang="cs-CZ" dirty="0" smtClean="0"/>
              <a:t>tvůrcem-umělcem </a:t>
            </a:r>
            <a:r>
              <a:rPr lang="cs-CZ" dirty="0"/>
              <a:t>pracujícím na formování kreativních schopností dítěte</a:t>
            </a:r>
          </a:p>
          <a:p>
            <a:r>
              <a:rPr lang="cs-CZ" dirty="0"/>
              <a:t>budovatelem soustavy poznatků</a:t>
            </a:r>
          </a:p>
          <a:p>
            <a:r>
              <a:rPr lang="cs-CZ" dirty="0"/>
              <a:t>poradcem a přítelem, "vztažnou osobou"</a:t>
            </a:r>
          </a:p>
          <a:p>
            <a:r>
              <a:rPr lang="cs-CZ" dirty="0"/>
              <a:t>znalcem duševního života dětí</a:t>
            </a:r>
          </a:p>
          <a:p>
            <a:r>
              <a:rPr lang="cs-CZ" dirty="0"/>
              <a:t>oporou dětí</a:t>
            </a:r>
          </a:p>
          <a:p>
            <a:r>
              <a:rPr lang="cs-CZ" dirty="0"/>
              <a:t>prostředníkem dialogu mezi generacemi</a:t>
            </a:r>
          </a:p>
          <a:p>
            <a:r>
              <a:rPr lang="cs-CZ" dirty="0"/>
              <a:t>nositelem obecných morálních a kulturních </a:t>
            </a:r>
            <a:r>
              <a:rPr lang="cs-CZ" dirty="0" smtClean="0"/>
              <a:t>hodnot</a:t>
            </a:r>
          </a:p>
          <a:p>
            <a:r>
              <a:rPr lang="cs-CZ" dirty="0" smtClean="0"/>
              <a:t>Herec</a:t>
            </a:r>
          </a:p>
          <a:p>
            <a:pPr lvl="1"/>
            <a:r>
              <a:rPr lang="cs-CZ" dirty="0" smtClean="0"/>
              <a:t>Vedení skupiny – role.</a:t>
            </a:r>
            <a:endParaRPr lang="cs-CZ" dirty="0"/>
          </a:p>
          <a:p>
            <a:r>
              <a:rPr lang="cs-CZ" dirty="0"/>
              <a:t>stabilizovanou, vyrovnanou a zkušenou osobností</a:t>
            </a:r>
            <a:r>
              <a:rPr lang="cs-CZ" dirty="0" smtClean="0"/>
              <a:t>.</a:t>
            </a:r>
          </a:p>
          <a:p>
            <a:r>
              <a:rPr lang="cs-CZ" dirty="0" smtClean="0"/>
              <a:t>Promítá se do dění ve skupině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Thomasův </a:t>
            </a:r>
            <a:r>
              <a:rPr lang="cs-CZ" dirty="0" smtClean="0"/>
              <a:t>teorém</a:t>
            </a:r>
          </a:p>
          <a:p>
            <a:pPr lvl="1"/>
            <a:r>
              <a:rPr lang="cs-CZ" dirty="0" err="1" smtClean="0"/>
              <a:t>Sebenaplňující</a:t>
            </a:r>
            <a:r>
              <a:rPr lang="cs-CZ" dirty="0" smtClean="0"/>
              <a:t> </a:t>
            </a:r>
            <a:r>
              <a:rPr lang="cs-CZ" smtClean="0"/>
              <a:t>se proroctví</a:t>
            </a:r>
            <a:endParaRPr lang="cs-CZ" dirty="0" smtClean="0"/>
          </a:p>
          <a:p>
            <a:pPr lvl="1"/>
            <a:r>
              <a:rPr lang="cs-CZ" dirty="0" err="1" smtClean="0"/>
              <a:t>Pygmalion</a:t>
            </a:r>
            <a:r>
              <a:rPr lang="cs-CZ" dirty="0" smtClean="0"/>
              <a:t> efekt</a:t>
            </a:r>
          </a:p>
          <a:p>
            <a:pPr lvl="1"/>
            <a:r>
              <a:rPr lang="cs-CZ" dirty="0" smtClean="0"/>
              <a:t>Golem efekt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Způsoby vedení skupin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Autoritativní</a:t>
            </a:r>
          </a:p>
          <a:p>
            <a:r>
              <a:rPr lang="cs-CZ" dirty="0" smtClean="0"/>
              <a:t>Demokratický</a:t>
            </a:r>
          </a:p>
          <a:p>
            <a:r>
              <a:rPr lang="cs-CZ" dirty="0" smtClean="0"/>
              <a:t>Liberální</a:t>
            </a:r>
          </a:p>
          <a:p>
            <a:pPr lvl="1">
              <a:buNone/>
            </a:pPr>
            <a:endParaRPr lang="cs-CZ" dirty="0" smtClean="0"/>
          </a:p>
          <a:p>
            <a:pPr lvl="1">
              <a:buNone/>
            </a:pPr>
            <a:r>
              <a:rPr lang="cs-CZ" dirty="0" smtClean="0"/>
              <a:t>Rozdíl kdo a jak nastavuje pravidla a kým a jestli jsou vyžadována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1162</TotalTime>
  <Words>108</Words>
  <Application>Microsoft Office PowerPoint</Application>
  <PresentationFormat>Předvádění na obrazovce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Cesta</vt:lpstr>
      <vt:lpstr>Psychologie pro učitele</vt:lpstr>
      <vt:lpstr>Osobnost učitele</vt:lpstr>
      <vt:lpstr>Osobnost učitele</vt:lpstr>
      <vt:lpstr>Snímek 4</vt:lpstr>
      <vt:lpstr>Způsoby vedení skupin</vt:lpstr>
    </vt:vector>
  </TitlesOfParts>
  <Company>FTK UP Olomouc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Psychologie pro učitele</dc:title>
  <dc:creator>Adnan</dc:creator>
  <cp:lastModifiedBy>Adnan</cp:lastModifiedBy>
  <cp:revision>19</cp:revision>
  <dcterms:created xsi:type="dcterms:W3CDTF">2015-10-07T13:54:21Z</dcterms:created>
  <dcterms:modified xsi:type="dcterms:W3CDTF">2015-10-16T07:54:05Z</dcterms:modified>
</cp:coreProperties>
</file>