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6" r:id="rId4"/>
    <p:sldId id="261" r:id="rId5"/>
    <p:sldId id="263" r:id="rId6"/>
    <p:sldId id="273" r:id="rId7"/>
    <p:sldId id="264" r:id="rId8"/>
    <p:sldId id="265" r:id="rId9"/>
    <p:sldId id="283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80" r:id="rId18"/>
    <p:sldId id="281" r:id="rId19"/>
    <p:sldId id="274" r:id="rId20"/>
    <p:sldId id="275" r:id="rId21"/>
    <p:sldId id="276" r:id="rId22"/>
    <p:sldId id="277" r:id="rId23"/>
    <p:sldId id="282" r:id="rId24"/>
    <p:sldId id="278" r:id="rId25"/>
    <p:sldId id="25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54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393A-DD10-4BE8-9E7A-05E1EF25600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55C82-F83C-4A26-8839-CEAE893C7D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9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5C82-F83C-4A26-8839-CEAE893C7DD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78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55C82-F83C-4A26-8839-CEAE893C7DD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48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32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0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10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10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9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95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43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8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5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02D3-E2C8-4F42-9AC4-B9B6D013C31E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918A-9F25-4BA1-A6AB-A82EFB1F6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6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eqIkJZYN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hSWI4-hn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vlN_-N4wo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1K_IefjSA&amp;t=758s" TargetMode="External"/><Relationship Id="rId2" Type="http://schemas.openxmlformats.org/officeDocument/2006/relationships/hyperlink" Target="https://www.youtube.com/watch?v=OFPwDe22Co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Body </a:t>
            </a:r>
            <a:r>
              <a:rPr lang="cs-CZ" b="1" dirty="0" err="1" smtClean="0"/>
              <a:t>Language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7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Obranné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016" y="1227172"/>
            <a:ext cx="4748784" cy="49497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5" y="2756630"/>
            <a:ext cx="5680195" cy="34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Převahové</a:t>
            </a:r>
            <a:r>
              <a:rPr lang="cs-CZ" b="1" dirty="0" smtClean="0"/>
              <a:t> </a:t>
            </a:r>
            <a:r>
              <a:rPr lang="cs-CZ" dirty="0" smtClean="0"/>
              <a:t>(vyjadřující vyšší úroveň moci)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" y="3510914"/>
            <a:ext cx="5543467" cy="3164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83375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1" y="355710"/>
            <a:ext cx="4587240" cy="5866973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„Stříška“</a:t>
            </a:r>
          </a:p>
          <a:p>
            <a:pPr lvl="1"/>
            <a:r>
              <a:rPr lang="cs-CZ" dirty="0" smtClean="0"/>
              <a:t>Lze použít i v sedě – lokty opřený o stůl</a:t>
            </a:r>
          </a:p>
          <a:p>
            <a:pPr lvl="1"/>
            <a:r>
              <a:rPr lang="cs-CZ" dirty="0" smtClean="0"/>
              <a:t>Projev dominance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2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Gesto zakódované natolik, že jej užívají i nevidomí (paralympionici)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9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2" y="711460"/>
            <a:ext cx="8037576" cy="5291405"/>
          </a:xfrm>
        </p:spPr>
      </p:pic>
    </p:spTree>
    <p:extLst>
      <p:ext uri="{BB962C8B-B14F-4D97-AF65-F5344CB8AC3E}">
        <p14:creationId xmlns:p14="http://schemas.microsoft.com/office/powerpoint/2010/main" val="41384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92" y="686206"/>
            <a:ext cx="6757415" cy="5636954"/>
          </a:xfrm>
        </p:spPr>
      </p:pic>
    </p:spTree>
    <p:extLst>
      <p:ext uri="{BB962C8B-B14F-4D97-AF65-F5344CB8AC3E}">
        <p14:creationId xmlns:p14="http://schemas.microsoft.com/office/powerpoint/2010/main" val="25994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Door</a:t>
            </a:r>
            <a:r>
              <a:rPr lang="cs-CZ" b="1" dirty="0" smtClean="0"/>
              <a:t> </a:t>
            </a:r>
            <a:r>
              <a:rPr lang="cs-CZ" b="1" dirty="0" err="1" smtClean="0"/>
              <a:t>games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https://www.youtube.com/watch?v=EWeqIkJZYNQ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8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Gesta značící „nevinnost“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690688"/>
            <a:ext cx="6629400" cy="5017129"/>
          </a:xfrm>
        </p:spPr>
      </p:pic>
    </p:spTree>
    <p:extLst>
      <p:ext uri="{BB962C8B-B14F-4D97-AF65-F5344CB8AC3E}">
        <p14:creationId xmlns:p14="http://schemas.microsoft.com/office/powerpoint/2010/main" val="32791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„</a:t>
            </a:r>
            <a:r>
              <a:rPr lang="cs-CZ" b="1" dirty="0" err="1" smtClean="0"/>
              <a:t>Mirroring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https://www.youtube.com/watch?v=rqhSWI4-hnA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0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ruky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„Rukavice“</a:t>
            </a:r>
          </a:p>
          <a:p>
            <a:pPr lvl="1"/>
            <a:r>
              <a:rPr lang="cs-CZ" dirty="0" smtClean="0"/>
              <a:t>Skrytí ruky druhého (možno také uchopení loktu, či ramena)</a:t>
            </a:r>
          </a:p>
          <a:p>
            <a:pPr lvl="1"/>
            <a:r>
              <a:rPr lang="cs-CZ" dirty="0" smtClean="0"/>
              <a:t>Protějšek však snadno může odhalit úmysl – rádoby projev dominance</a:t>
            </a:r>
          </a:p>
          <a:p>
            <a:pPr lvl="1"/>
            <a:r>
              <a:rPr lang="cs-CZ" dirty="0" smtClean="0">
                <a:hlinkClick r:id="rId2"/>
              </a:rPr>
              <a:t>https://www.youtube.com/watch?v=vlN_-N4wo3s</a:t>
            </a:r>
            <a:r>
              <a:rPr lang="cs-CZ" dirty="0" smtClean="0"/>
              <a:t> (Donald </a:t>
            </a:r>
            <a:r>
              <a:rPr lang="cs-CZ" dirty="0" err="1" smtClean="0"/>
              <a:t>Trump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48" y="4001294"/>
            <a:ext cx="6625104" cy="24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Body </a:t>
            </a:r>
            <a:r>
              <a:rPr lang="cs-CZ" b="1" dirty="0" err="1" smtClean="0"/>
              <a:t>language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Řeč těla je forma neverbální komunikace, která zahrnuje postavení těla, gesta, mimiku a oční kontakt. Tyto signály lidé vysílají a přijímají téměř podvědomě. </a:t>
            </a:r>
          </a:p>
          <a:p>
            <a:endParaRPr lang="cs-CZ" dirty="0" smtClean="0"/>
          </a:p>
          <a:p>
            <a:r>
              <a:rPr lang="cs-CZ" dirty="0" smtClean="0"/>
              <a:t>Řeč těla však může poskytovat vodítka k záměrům či stavu mysli druhého člověka. Může poukazovat na agresi, pozornost, nudu, uvolněnost, potěšení, zabavení a mnoho dalších znaků.</a:t>
            </a:r>
          </a:p>
          <a:p>
            <a:endParaRPr lang="cs-CZ" dirty="0"/>
          </a:p>
          <a:p>
            <a:r>
              <a:rPr lang="cs-CZ" dirty="0" smtClean="0"/>
              <a:t>7% toho co sdělujeme, je na verbální úrovni. Zbytek neverbální (pravděpodobně zkreslené)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1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Hlasový projev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1690688"/>
            <a:ext cx="10584179" cy="4233671"/>
          </a:xfrm>
        </p:spPr>
      </p:pic>
    </p:spTree>
    <p:extLst>
      <p:ext uri="{BB962C8B-B14F-4D97-AF65-F5344CB8AC3E}">
        <p14:creationId xmlns:p14="http://schemas.microsoft.com/office/powerpoint/2010/main" val="39750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6" y="204010"/>
            <a:ext cx="7150608" cy="6190273"/>
          </a:xfrm>
        </p:spPr>
      </p:pic>
    </p:spTree>
    <p:extLst>
      <p:ext uri="{BB962C8B-B14F-4D97-AF65-F5344CB8AC3E}">
        <p14:creationId xmlns:p14="http://schemas.microsoft.com/office/powerpoint/2010/main" val="20122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9628" y="5128511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(Rétorika pro lídry – str. 27, 110, 169,)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8757"/>
            <a:ext cx="10238457" cy="4839754"/>
          </a:xfrm>
        </p:spPr>
      </p:pic>
    </p:spTree>
    <p:extLst>
      <p:ext uri="{BB962C8B-B14F-4D97-AF65-F5344CB8AC3E}">
        <p14:creationId xmlns:p14="http://schemas.microsoft.com/office/powerpoint/2010/main" val="18239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534" y="0"/>
            <a:ext cx="6012855" cy="6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4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2" y="1027906"/>
            <a:ext cx="11833878" cy="5349240"/>
          </a:xfrm>
        </p:spPr>
      </p:pic>
    </p:spTree>
    <p:extLst>
      <p:ext uri="{BB962C8B-B14F-4D97-AF65-F5344CB8AC3E}">
        <p14:creationId xmlns:p14="http://schemas.microsoft.com/office/powerpoint/2010/main" val="7218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EMOJI GAME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Barrack</a:t>
            </a:r>
            <a:r>
              <a:rPr lang="cs-CZ" b="1" dirty="0" smtClean="0"/>
              <a:t> Obama </a:t>
            </a:r>
            <a:r>
              <a:rPr lang="cs-CZ" b="1" dirty="0" err="1" smtClean="0"/>
              <a:t>speech</a:t>
            </a:r>
            <a:endParaRPr lang="cs-CZ" b="1" dirty="0" smtClean="0"/>
          </a:p>
          <a:p>
            <a:pPr lvl="1"/>
            <a:r>
              <a:rPr lang="cs-CZ" dirty="0" smtClean="0">
                <a:hlinkClick r:id="rId2"/>
              </a:rPr>
              <a:t>https://www.youtube.com/watch?v=OFPwDe22CoY</a:t>
            </a:r>
            <a:endParaRPr lang="cs-CZ" dirty="0" smtClean="0"/>
          </a:p>
          <a:p>
            <a:pPr lvl="1"/>
            <a:r>
              <a:rPr lang="cs-CZ" dirty="0" smtClean="0"/>
              <a:t>‚Slon v obýváku‘ – Rétorika pro lídry str. 53</a:t>
            </a:r>
          </a:p>
          <a:p>
            <a:endParaRPr lang="cs-CZ" b="1" dirty="0" smtClean="0"/>
          </a:p>
          <a:p>
            <a:r>
              <a:rPr lang="en-US" b="1" dirty="0" smtClean="0"/>
              <a:t>Secrets of Body Language, Full Documentary</a:t>
            </a:r>
            <a:endParaRPr lang="cs-CZ" b="1" dirty="0"/>
          </a:p>
          <a:p>
            <a:pPr lvl="1"/>
            <a:r>
              <a:rPr lang="cs-CZ" dirty="0" smtClean="0">
                <a:hlinkClick r:id="rId3"/>
              </a:rPr>
              <a:t>https://www.youtube.com/watch?v=kY1K_IefjSA&amp;t=758s</a:t>
            </a:r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7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Symboly, ilustrátory, regulátory, adaptéry</a:t>
            </a:r>
          </a:p>
          <a:p>
            <a:endParaRPr lang="cs-CZ" dirty="0" smtClean="0"/>
          </a:p>
          <a:p>
            <a:r>
              <a:rPr lang="cs-CZ" dirty="0" smtClean="0"/>
              <a:t>Obranné a </a:t>
            </a:r>
            <a:r>
              <a:rPr lang="cs-CZ" dirty="0" err="1" smtClean="0"/>
              <a:t>převahové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8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Symboly</a:t>
            </a:r>
          </a:p>
          <a:p>
            <a:pPr lvl="1"/>
            <a:r>
              <a:rPr lang="cs-CZ" dirty="0" smtClean="0"/>
              <a:t>Signály, které mohou být přímo přeloženy do slov nebo sousloví</a:t>
            </a:r>
          </a:p>
          <a:p>
            <a:pPr lvl="1"/>
            <a:r>
              <a:rPr lang="cs-CZ" dirty="0" smtClean="0"/>
              <a:t>Např.: prsty naznačené písmeno „V“ nebo „Ok“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77" y="3433953"/>
            <a:ext cx="7088245" cy="27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Ilustrátory</a:t>
            </a:r>
          </a:p>
          <a:p>
            <a:pPr lvl="1"/>
            <a:r>
              <a:rPr lang="cs-CZ" dirty="0" smtClean="0"/>
              <a:t>Fungují jako doprovodná – ilustrativní – gestikulace</a:t>
            </a:r>
          </a:p>
          <a:p>
            <a:pPr lvl="1"/>
            <a:r>
              <a:rPr lang="cs-CZ" dirty="0" smtClean="0"/>
              <a:t>Jsou vázané na mluvené slovo a podtrhují význam slov a frází, udávají tempo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54" y="3151941"/>
            <a:ext cx="5596491" cy="35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Ilustrátor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44" y="1831635"/>
            <a:ext cx="6315456" cy="43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Regulátory</a:t>
            </a:r>
          </a:p>
          <a:p>
            <a:pPr lvl="1"/>
            <a:r>
              <a:rPr lang="cs-CZ" dirty="0" smtClean="0"/>
              <a:t>Mají význam pro započetí nebo ukončení konverzace</a:t>
            </a:r>
          </a:p>
          <a:p>
            <a:pPr lvl="1"/>
            <a:r>
              <a:rPr lang="cs-CZ" dirty="0" smtClean="0"/>
              <a:t>Např.: vztyčený prst značící signál k převzetí slova nebo dotek na rameni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50" y="3216973"/>
            <a:ext cx="4344500" cy="35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Adaptéry</a:t>
            </a:r>
          </a:p>
          <a:p>
            <a:pPr lvl="1"/>
            <a:r>
              <a:rPr lang="cs-CZ" dirty="0" smtClean="0"/>
              <a:t>Pohyby, gesta a ostatní činnosti pro zvládnutí našich pocitů a k řízení našich reakcí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3315843"/>
            <a:ext cx="66675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Cvičení: dělení…?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68" y="-20177"/>
            <a:ext cx="5158632" cy="68781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7" y="1457749"/>
            <a:ext cx="7200335" cy="54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323</Words>
  <Application>Microsoft Office PowerPoint</Application>
  <PresentationFormat>Širokoúhlá obrazovka</PresentationFormat>
  <Paragraphs>59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Body Language</vt:lpstr>
      <vt:lpstr>Body language</vt:lpstr>
      <vt:lpstr>Dělení</vt:lpstr>
      <vt:lpstr>Dělení</vt:lpstr>
      <vt:lpstr>Dělení</vt:lpstr>
      <vt:lpstr>Prezentace aplikace PowerPoint</vt:lpstr>
      <vt:lpstr>Dělení</vt:lpstr>
      <vt:lpstr>Dělení</vt:lpstr>
      <vt:lpstr>Cvičení: dělení…?</vt:lpstr>
      <vt:lpstr>Dělení</vt:lpstr>
      <vt:lpstr>Dělení</vt:lpstr>
      <vt:lpstr>Prezentace aplikace PowerPoint</vt:lpstr>
      <vt:lpstr>Prezentace aplikace PowerPoint</vt:lpstr>
      <vt:lpstr>Prezentace aplikace PowerPoint</vt:lpstr>
      <vt:lpstr>Prezentace aplikace PowerPoint</vt:lpstr>
      <vt:lpstr>„Door games“</vt:lpstr>
      <vt:lpstr>Gesta značící „nevinnost“</vt:lpstr>
      <vt:lpstr>„Mirroring“</vt:lpstr>
      <vt:lpstr>Podání ruky </vt:lpstr>
      <vt:lpstr>Hlasový projev</vt:lpstr>
      <vt:lpstr>Prezentace aplikace PowerPoint</vt:lpstr>
      <vt:lpstr>(Rétorika pro lídry – str. 27, 110, 169,)</vt:lpstr>
      <vt:lpstr>Prezentace aplikace PowerPoint</vt:lpstr>
      <vt:lpstr>Prezentace aplikace PowerPoint</vt:lpstr>
      <vt:lpstr>EMOJI GAME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Language</dc:title>
  <dc:creator>admin</dc:creator>
  <cp:lastModifiedBy>admin</cp:lastModifiedBy>
  <cp:revision>32</cp:revision>
  <dcterms:created xsi:type="dcterms:W3CDTF">2017-07-26T12:33:27Z</dcterms:created>
  <dcterms:modified xsi:type="dcterms:W3CDTF">2017-11-24T18:45:09Z</dcterms:modified>
</cp:coreProperties>
</file>