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FAB82-765F-4D75-BC3D-909EDBF889BF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A11C-D3FF-4AC2-A124-8509912FD7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429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FAB82-765F-4D75-BC3D-909EDBF889BF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A11C-D3FF-4AC2-A124-8509912FD7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581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FAB82-765F-4D75-BC3D-909EDBF889BF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A11C-D3FF-4AC2-A124-8509912FD7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322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FAB82-765F-4D75-BC3D-909EDBF889BF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A11C-D3FF-4AC2-A124-8509912FD7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637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FAB82-765F-4D75-BC3D-909EDBF889BF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A11C-D3FF-4AC2-A124-8509912FD7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896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FAB82-765F-4D75-BC3D-909EDBF889BF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A11C-D3FF-4AC2-A124-8509912FD7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760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FAB82-765F-4D75-BC3D-909EDBF889BF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A11C-D3FF-4AC2-A124-8509912FD7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156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FAB82-765F-4D75-BC3D-909EDBF889BF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A11C-D3FF-4AC2-A124-8509912FD7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487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FAB82-765F-4D75-BC3D-909EDBF889BF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A11C-D3FF-4AC2-A124-8509912FD7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844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FAB82-765F-4D75-BC3D-909EDBF889BF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A11C-D3FF-4AC2-A124-8509912FD7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87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FAB82-765F-4D75-BC3D-909EDBF889BF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A11C-D3FF-4AC2-A124-8509912FD7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74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FAB82-765F-4D75-BC3D-909EDBF889BF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DA11C-D3FF-4AC2-A124-8509912FD7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3119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elportal/estud/fsps/js07/fyzio/texty/index.html" TargetMode="External"/><Relationship Id="rId2" Type="http://schemas.openxmlformats.org/officeDocument/2006/relationships/hyperlink" Target="https://is.muni.cz/do/fsps/e-learning/fyziologie_sport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muni.cz/do/1451/e-learning/kineziologie/elportal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prezentace - 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úvod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historie a pravidla daného sportu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anatomie zapojených svalů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biomechanika pohybu a fyziologie sportovní zátě</a:t>
            </a:r>
            <a:r>
              <a:rPr lang="cs-CZ" dirty="0" smtClean="0"/>
              <a:t>že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rizika, zranění, prevence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obrázky (</a:t>
            </a:r>
            <a:r>
              <a:rPr lang="cs-CZ" dirty="0" err="1" smtClean="0"/>
              <a:t>kinogram</a:t>
            </a:r>
            <a:r>
              <a:rPr lang="cs-CZ" dirty="0" smtClean="0"/>
              <a:t>), videa (vhodné je samozřejmě oboje)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Bibliografie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2104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Délka prezentace </a:t>
            </a:r>
            <a:r>
              <a:rPr lang="cs-CZ" b="1" dirty="0" smtClean="0"/>
              <a:t>10-12 min.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Vybrané elektronické zdroje: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Fyziologie sportovních disciplín</a:t>
            </a:r>
            <a:r>
              <a:rPr lang="cs-CZ" dirty="0" smtClean="0"/>
              <a:t>: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https://is.muni.cz/do/fsps/e-learning/fyziologie_sport/index.html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b="1" dirty="0" smtClean="0"/>
              <a:t>Fyziologie tělesné zátěže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https://is.muni.cz/elportal/estud/fsps/js07/fyzio/texty/index.html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3. </a:t>
            </a:r>
            <a:r>
              <a:rPr lang="cs-CZ" b="1" dirty="0" smtClean="0"/>
              <a:t>Základy sportovní kineziologie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>
                <a:hlinkClick r:id="rId4"/>
              </a:rPr>
              <a:t>https://is.muni.cz/do/1451/e-learning/kineziologie/elportal/index.html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4. </a:t>
            </a:r>
            <a:r>
              <a:rPr lang="cs-CZ" b="1" dirty="0" smtClean="0"/>
              <a:t>Povinně minimálně 2 knižní zdroje !!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84646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87</Words>
  <Application>Microsoft Office PowerPoint</Application>
  <PresentationFormat>Širokoúhlá obrazovka</PresentationFormat>
  <Paragraphs>23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Motiv Office</vt:lpstr>
      <vt:lpstr>Zadání prezentace - osnova</vt:lpstr>
      <vt:lpstr>Zadání prezentace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Zadání prezentace</dc:title>
  <dc:creator>Ondřej Mikeska</dc:creator>
  <cp:lastModifiedBy>Ondřej Mikeska</cp:lastModifiedBy>
  <cp:revision>4</cp:revision>
  <dcterms:created xsi:type="dcterms:W3CDTF">2018-10-08T12:53:23Z</dcterms:created>
  <dcterms:modified xsi:type="dcterms:W3CDTF">2018-10-08T13:20:08Z</dcterms:modified>
</cp:coreProperties>
</file>