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  <p:sldId id="312" r:id="rId7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5.10.2016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188" y="284226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</a:t>
            </a:r>
            <a:r>
              <a:rPr lang="cs-CZ" sz="2800" dirty="0" smtClean="0">
                <a:solidFill>
                  <a:srgbClr val="C00000"/>
                </a:solidFill>
              </a:rPr>
              <a:t>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</a:t>
            </a:r>
            <a:r>
              <a:rPr lang="cs-CZ" sz="2800" b="1" dirty="0" smtClean="0">
                <a:solidFill>
                  <a:srgbClr val="C00000"/>
                </a:solidFill>
              </a:rPr>
              <a:t>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angulární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</a:t>
            </a:r>
            <a:r>
              <a:rPr lang="cs-CZ" sz="2800" b="1" dirty="0" smtClean="0">
                <a:solidFill>
                  <a:srgbClr val="C00000"/>
                </a:solidFill>
              </a:rPr>
              <a:t>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</a:t>
            </a:r>
            <a:r>
              <a:rPr lang="cs-CZ" sz="2800" b="1" dirty="0" smtClean="0">
                <a:solidFill>
                  <a:srgbClr val="C00000"/>
                </a:solidFill>
              </a:rPr>
              <a:t>–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</a:t>
            </a:r>
            <a:r>
              <a:rPr lang="cs-CZ" sz="2800" b="1" dirty="0" smtClean="0">
                <a:solidFill>
                  <a:srgbClr val="C00000"/>
                </a:solidFill>
              </a:rPr>
              <a:t>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451</TotalTime>
  <Words>1200</Words>
  <Application>Microsoft Office PowerPoint</Application>
  <PresentationFormat>Předvádění na obrazovce (4:3)</PresentationFormat>
  <Paragraphs>350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65</vt:i4>
      </vt:variant>
    </vt:vector>
  </HeadingPairs>
  <TitlesOfParts>
    <vt:vector size="84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Iva Hrnčiříková</cp:lastModifiedBy>
  <cp:revision>11</cp:revision>
  <dcterms:created xsi:type="dcterms:W3CDTF">2011-11-21T08:15:53Z</dcterms:created>
  <dcterms:modified xsi:type="dcterms:W3CDTF">2016-10-05T09:16:41Z</dcterms:modified>
</cp:coreProperties>
</file>