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37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9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05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9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4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86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6309-EA32-401F-B7E8-169247770FDD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48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klubu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nk2434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9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+ ZÁPOČET</a:t>
            </a:r>
            <a:endParaRPr lang="cs-CZ" dirty="0"/>
          </a:p>
        </p:txBody>
      </p:sp>
      <p:pic>
        <p:nvPicPr>
          <p:cNvPr id="1026" name="Picture 2" descr="VÃ½sledek obrÃ¡zku pro management marketing a ekonomika sport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304" y="172528"/>
            <a:ext cx="4257136" cy="425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7654"/>
            <a:ext cx="10515600" cy="5325673"/>
          </a:xfrm>
        </p:spPr>
        <p:txBody>
          <a:bodyPr/>
          <a:lstStyle/>
          <a:p>
            <a:r>
              <a:rPr lang="cs-CZ" dirty="0" smtClean="0"/>
              <a:t>ZK</a:t>
            </a:r>
          </a:p>
          <a:p>
            <a:pPr lvl="1"/>
            <a:r>
              <a:rPr lang="cs-CZ" dirty="0" smtClean="0"/>
              <a:t>Ústní – taháte si otázku u doc. Novotného (MSA / MSK)</a:t>
            </a:r>
          </a:p>
          <a:p>
            <a:pPr lvl="2"/>
            <a:r>
              <a:rPr lang="cs-CZ" dirty="0" smtClean="0"/>
              <a:t>Z knížky sportovní Management, marketing a ekonomika sportu</a:t>
            </a:r>
          </a:p>
          <a:p>
            <a:pPr lvl="2"/>
            <a:endParaRPr lang="cs-CZ" dirty="0"/>
          </a:p>
          <a:p>
            <a:r>
              <a:rPr lang="cs-CZ" dirty="0" smtClean="0"/>
              <a:t>Zápočet</a:t>
            </a:r>
          </a:p>
          <a:p>
            <a:pPr lvl="1"/>
            <a:r>
              <a:rPr lang="cs-CZ" dirty="0" smtClean="0"/>
              <a:t>Seminárka</a:t>
            </a:r>
          </a:p>
          <a:p>
            <a:pPr lvl="2"/>
            <a:r>
              <a:rPr lang="cs-CZ" dirty="0" smtClean="0"/>
              <a:t>Min. 20 stran</a:t>
            </a:r>
          </a:p>
          <a:p>
            <a:pPr lvl="2"/>
            <a:r>
              <a:rPr lang="cs-CZ" dirty="0" smtClean="0"/>
              <a:t>1/3 předvedení aplikace teorie do praxe vaší akce / klubu</a:t>
            </a:r>
          </a:p>
          <a:p>
            <a:pPr lvl="2"/>
            <a:r>
              <a:rPr lang="cs-CZ" dirty="0" smtClean="0"/>
              <a:t>Zbytek individuálně dle uvážení</a:t>
            </a:r>
          </a:p>
          <a:p>
            <a:pPr lvl="1"/>
            <a:r>
              <a:rPr lang="cs-CZ" dirty="0" smtClean="0"/>
              <a:t>Docházka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6978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/>
          </a:bodyPr>
          <a:lstStyle/>
          <a:p>
            <a:r>
              <a:rPr lang="cs-CZ" dirty="0" smtClean="0"/>
              <a:t>Vize</a:t>
            </a:r>
            <a:endParaRPr lang="cs-CZ" dirty="0"/>
          </a:p>
          <a:p>
            <a:r>
              <a:rPr lang="cs-CZ" dirty="0" smtClean="0"/>
              <a:t>Poslání</a:t>
            </a:r>
            <a:endParaRPr lang="cs-CZ" dirty="0"/>
          </a:p>
          <a:p>
            <a:r>
              <a:rPr lang="cs-CZ" dirty="0" smtClean="0"/>
              <a:t>Strategie </a:t>
            </a:r>
            <a:r>
              <a:rPr lang="cs-CZ" dirty="0"/>
              <a:t>– </a:t>
            </a:r>
            <a:r>
              <a:rPr lang="cs-CZ" dirty="0" smtClean="0"/>
              <a:t>cíle</a:t>
            </a:r>
            <a:endParaRPr lang="cs-CZ" dirty="0"/>
          </a:p>
          <a:p>
            <a:r>
              <a:rPr lang="cs-CZ" dirty="0" smtClean="0"/>
              <a:t>SMART</a:t>
            </a:r>
            <a:r>
              <a:rPr lang="cs-CZ" dirty="0"/>
              <a:t> </a:t>
            </a:r>
          </a:p>
          <a:p>
            <a:r>
              <a:rPr lang="cs-CZ" dirty="0" smtClean="0"/>
              <a:t>Hierarchická </a:t>
            </a:r>
            <a:r>
              <a:rPr lang="cs-CZ" dirty="0"/>
              <a:t>struktura </a:t>
            </a:r>
          </a:p>
          <a:p>
            <a:r>
              <a:rPr lang="cs-CZ" dirty="0" smtClean="0"/>
              <a:t>Pravomoci </a:t>
            </a:r>
            <a:r>
              <a:rPr lang="cs-CZ" dirty="0"/>
              <a:t>a odpovědnosti </a:t>
            </a:r>
            <a:r>
              <a:rPr lang="cs-CZ" dirty="0" smtClean="0"/>
              <a:t>osob</a:t>
            </a:r>
            <a:endParaRPr lang="cs-CZ" dirty="0"/>
          </a:p>
          <a:p>
            <a:r>
              <a:rPr lang="cs-CZ" dirty="0" smtClean="0"/>
              <a:t>Náklady a výnosy</a:t>
            </a:r>
            <a:endParaRPr lang="cs-CZ" dirty="0"/>
          </a:p>
          <a:p>
            <a:r>
              <a:rPr lang="cs-CZ" dirty="0" smtClean="0"/>
              <a:t>Harmonogram</a:t>
            </a:r>
            <a:endParaRPr lang="cs-CZ" dirty="0"/>
          </a:p>
          <a:p>
            <a:r>
              <a:rPr lang="cs-CZ" dirty="0" smtClean="0"/>
              <a:t>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11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9562"/>
            <a:ext cx="10515600" cy="5797401"/>
          </a:xfrm>
        </p:spPr>
        <p:txBody>
          <a:bodyPr/>
          <a:lstStyle/>
          <a:p>
            <a:r>
              <a:rPr lang="cs-CZ" dirty="0" smtClean="0"/>
              <a:t>Vize = </a:t>
            </a:r>
            <a:r>
              <a:rPr lang="cs-CZ" dirty="0"/>
              <a:t>představa žádoucího budoucího cílového </a:t>
            </a:r>
            <a:r>
              <a:rPr lang="cs-CZ" dirty="0" smtClean="0"/>
              <a:t>stavu (formou popisu ideální podoby, které chceme dosáhnout).</a:t>
            </a:r>
          </a:p>
          <a:p>
            <a:r>
              <a:rPr lang="cs-CZ" dirty="0" smtClean="0"/>
              <a:t>Poslání = </a:t>
            </a:r>
            <a:r>
              <a:rPr lang="cs-CZ" dirty="0"/>
              <a:t>vyjádření smyslu a účelu existence </a:t>
            </a:r>
            <a:r>
              <a:rPr lang="cs-CZ" dirty="0" smtClean="0"/>
              <a:t>organizace. </a:t>
            </a:r>
            <a:r>
              <a:rPr lang="cs-CZ" dirty="0"/>
              <a:t>Vyjádření toho, proč a k čemu organizace existuje, co </a:t>
            </a:r>
            <a:r>
              <a:rPr lang="cs-CZ" dirty="0" smtClean="0"/>
              <a:t>chce </a:t>
            </a:r>
            <a:r>
              <a:rPr lang="cs-CZ" dirty="0"/>
              <a:t>dělat, co </a:t>
            </a:r>
            <a:r>
              <a:rPr lang="cs-CZ" dirty="0" smtClean="0"/>
              <a:t>umí (poskytnutí služby/výrobku).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172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6834</TotalTime>
  <Words>80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Management sportovních akcí a klubu </vt:lpstr>
      <vt:lpstr>ZKOUŠKA + ZÁPOČET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klubu</dc:title>
  <dc:creator>HP</dc:creator>
  <cp:lastModifiedBy>HP</cp:lastModifiedBy>
  <cp:revision>10</cp:revision>
  <dcterms:created xsi:type="dcterms:W3CDTF">2018-11-03T16:57:32Z</dcterms:created>
  <dcterms:modified xsi:type="dcterms:W3CDTF">2018-11-12T07:39:05Z</dcterms:modified>
</cp:coreProperties>
</file>