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30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A2079-8E45-453C-7ECF-12CD89C59328}" v="39" dt="2019-10-30T12:11:14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31" d="100"/>
          <a:sy n="131" d="100"/>
        </p:scale>
        <p:origin x="-1086" y="7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Novák" userId="S::376035@muni.cz::70f7ce2f-24df-4f35-8089-55d27446e16d" providerId="AD" clId="Web-{CE3A2079-8E45-453C-7ECF-12CD89C59328}"/>
    <pc:docChg chg="delSld">
      <pc:chgData name="Jan Novák" userId="S::376035@muni.cz::70f7ce2f-24df-4f35-8089-55d27446e16d" providerId="AD" clId="Web-{CE3A2079-8E45-453C-7ECF-12CD89C59328}" dt="2019-10-30T12:11:14.242" v="38"/>
      <pc:docMkLst>
        <pc:docMk/>
      </pc:docMkLst>
      <pc:sldChg chg="del">
        <pc:chgData name="Jan Novák" userId="S::376035@muni.cz::70f7ce2f-24df-4f35-8089-55d27446e16d" providerId="AD" clId="Web-{CE3A2079-8E45-453C-7ECF-12CD89C59328}" dt="2019-10-30T12:11:06.992" v="36"/>
        <pc:sldMkLst>
          <pc:docMk/>
          <pc:sldMk cId="0" sldId="256"/>
        </pc:sldMkLst>
      </pc:sldChg>
      <pc:sldChg chg="del">
        <pc:chgData name="Jan Novák" userId="S::376035@muni.cz::70f7ce2f-24df-4f35-8089-55d27446e16d" providerId="AD" clId="Web-{CE3A2079-8E45-453C-7ECF-12CD89C59328}" dt="2019-10-30T12:11:06.961" v="19"/>
        <pc:sldMkLst>
          <pc:docMk/>
          <pc:sldMk cId="0" sldId="262"/>
        </pc:sldMkLst>
      </pc:sldChg>
      <pc:sldChg chg="del">
        <pc:chgData name="Jan Novák" userId="S::376035@muni.cz::70f7ce2f-24df-4f35-8089-55d27446e16d" providerId="AD" clId="Web-{CE3A2079-8E45-453C-7ECF-12CD89C59328}" dt="2019-10-30T12:11:06.961" v="18"/>
        <pc:sldMkLst>
          <pc:docMk/>
          <pc:sldMk cId="0" sldId="263"/>
        </pc:sldMkLst>
      </pc:sldChg>
      <pc:sldChg chg="del">
        <pc:chgData name="Jan Novák" userId="S::376035@muni.cz::70f7ce2f-24df-4f35-8089-55d27446e16d" providerId="AD" clId="Web-{CE3A2079-8E45-453C-7ECF-12CD89C59328}" dt="2019-10-30T12:11:06.961" v="16"/>
        <pc:sldMkLst>
          <pc:docMk/>
          <pc:sldMk cId="0" sldId="270"/>
        </pc:sldMkLst>
      </pc:sldChg>
      <pc:sldChg chg="del">
        <pc:chgData name="Jan Novák" userId="S::376035@muni.cz::70f7ce2f-24df-4f35-8089-55d27446e16d" providerId="AD" clId="Web-{CE3A2079-8E45-453C-7ECF-12CD89C59328}" dt="2019-10-30T12:11:06.961" v="15"/>
        <pc:sldMkLst>
          <pc:docMk/>
          <pc:sldMk cId="0" sldId="271"/>
        </pc:sldMkLst>
      </pc:sldChg>
      <pc:sldChg chg="del">
        <pc:chgData name="Jan Novák" userId="S::376035@muni.cz::70f7ce2f-24df-4f35-8089-55d27446e16d" providerId="AD" clId="Web-{CE3A2079-8E45-453C-7ECF-12CD89C59328}" dt="2019-10-30T12:11:06.961" v="14"/>
        <pc:sldMkLst>
          <pc:docMk/>
          <pc:sldMk cId="0" sldId="272"/>
        </pc:sldMkLst>
      </pc:sldChg>
      <pc:sldChg chg="del">
        <pc:chgData name="Jan Novák" userId="S::376035@muni.cz::70f7ce2f-24df-4f35-8089-55d27446e16d" providerId="AD" clId="Web-{CE3A2079-8E45-453C-7ECF-12CD89C59328}" dt="2019-10-30T12:11:06.961" v="13"/>
        <pc:sldMkLst>
          <pc:docMk/>
          <pc:sldMk cId="0" sldId="274"/>
        </pc:sldMkLst>
      </pc:sldChg>
      <pc:sldChg chg="del">
        <pc:chgData name="Jan Novák" userId="S::376035@muni.cz::70f7ce2f-24df-4f35-8089-55d27446e16d" providerId="AD" clId="Web-{CE3A2079-8E45-453C-7ECF-12CD89C59328}" dt="2019-10-30T12:11:06.961" v="12"/>
        <pc:sldMkLst>
          <pc:docMk/>
          <pc:sldMk cId="0" sldId="275"/>
        </pc:sldMkLst>
      </pc:sldChg>
      <pc:sldChg chg="del">
        <pc:chgData name="Jan Novák" userId="S::376035@muni.cz::70f7ce2f-24df-4f35-8089-55d27446e16d" providerId="AD" clId="Web-{CE3A2079-8E45-453C-7ECF-12CD89C59328}" dt="2019-10-30T12:11:06.961" v="11"/>
        <pc:sldMkLst>
          <pc:docMk/>
          <pc:sldMk cId="0" sldId="276"/>
        </pc:sldMkLst>
      </pc:sldChg>
      <pc:sldChg chg="del">
        <pc:chgData name="Jan Novák" userId="S::376035@muni.cz::70f7ce2f-24df-4f35-8089-55d27446e16d" providerId="AD" clId="Web-{CE3A2079-8E45-453C-7ECF-12CD89C59328}" dt="2019-10-30T12:11:06.961" v="10"/>
        <pc:sldMkLst>
          <pc:docMk/>
          <pc:sldMk cId="0" sldId="277"/>
        </pc:sldMkLst>
      </pc:sldChg>
      <pc:sldChg chg="del">
        <pc:chgData name="Jan Novák" userId="S::376035@muni.cz::70f7ce2f-24df-4f35-8089-55d27446e16d" providerId="AD" clId="Web-{CE3A2079-8E45-453C-7ECF-12CD89C59328}" dt="2019-10-30T12:11:14.242" v="38"/>
        <pc:sldMkLst>
          <pc:docMk/>
          <pc:sldMk cId="0" sldId="311"/>
        </pc:sldMkLst>
      </pc:sldChg>
      <pc:sldChg chg="del">
        <pc:chgData name="Jan Novák" userId="S::376035@muni.cz::70f7ce2f-24df-4f35-8089-55d27446e16d" providerId="AD" clId="Web-{CE3A2079-8E45-453C-7ECF-12CD89C59328}" dt="2019-10-30T12:11:14.242" v="37"/>
        <pc:sldMkLst>
          <pc:docMk/>
          <pc:sldMk cId="0" sldId="312"/>
        </pc:sldMkLst>
      </pc:sldChg>
      <pc:sldChg chg="del">
        <pc:chgData name="Jan Novák" userId="S::376035@muni.cz::70f7ce2f-24df-4f35-8089-55d27446e16d" providerId="AD" clId="Web-{CE3A2079-8E45-453C-7ECF-12CD89C59328}" dt="2019-10-30T12:11:06.961" v="17"/>
        <pc:sldMkLst>
          <pc:docMk/>
          <pc:sldMk cId="0" sldId="314"/>
        </pc:sldMkLst>
      </pc:sldChg>
      <pc:sldChg chg="del">
        <pc:chgData name="Jan Novák" userId="S::376035@muni.cz::70f7ce2f-24df-4f35-8089-55d27446e16d" providerId="AD" clId="Web-{CE3A2079-8E45-453C-7ECF-12CD89C59328}" dt="2019-10-30T12:11:06.961" v="9"/>
        <pc:sldMkLst>
          <pc:docMk/>
          <pc:sldMk cId="0" sldId="318"/>
        </pc:sldMkLst>
      </pc:sldChg>
      <pc:sldChg chg="del">
        <pc:chgData name="Jan Novák" userId="S::376035@muni.cz::70f7ce2f-24df-4f35-8089-55d27446e16d" providerId="AD" clId="Web-{CE3A2079-8E45-453C-7ECF-12CD89C59328}" dt="2019-10-30T12:11:06.961" v="8"/>
        <pc:sldMkLst>
          <pc:docMk/>
          <pc:sldMk cId="0" sldId="319"/>
        </pc:sldMkLst>
      </pc:sldChg>
      <pc:sldChg chg="del">
        <pc:chgData name="Jan Novák" userId="S::376035@muni.cz::70f7ce2f-24df-4f35-8089-55d27446e16d" providerId="AD" clId="Web-{CE3A2079-8E45-453C-7ECF-12CD89C59328}" dt="2019-10-30T12:11:06.945" v="7"/>
        <pc:sldMkLst>
          <pc:docMk/>
          <pc:sldMk cId="0" sldId="320"/>
        </pc:sldMkLst>
      </pc:sldChg>
      <pc:sldChg chg="del">
        <pc:chgData name="Jan Novák" userId="S::376035@muni.cz::70f7ce2f-24df-4f35-8089-55d27446e16d" providerId="AD" clId="Web-{CE3A2079-8E45-453C-7ECF-12CD89C59328}" dt="2019-10-30T12:11:06.945" v="6"/>
        <pc:sldMkLst>
          <pc:docMk/>
          <pc:sldMk cId="0" sldId="321"/>
        </pc:sldMkLst>
      </pc:sldChg>
      <pc:sldChg chg="del">
        <pc:chgData name="Jan Novák" userId="S::376035@muni.cz::70f7ce2f-24df-4f35-8089-55d27446e16d" providerId="AD" clId="Web-{CE3A2079-8E45-453C-7ECF-12CD89C59328}" dt="2019-10-30T12:11:06.961" v="20"/>
        <pc:sldMkLst>
          <pc:docMk/>
          <pc:sldMk cId="0" sldId="331"/>
        </pc:sldMkLst>
      </pc:sldChg>
      <pc:sldChg chg="del">
        <pc:chgData name="Jan Novák" userId="S::376035@muni.cz::70f7ce2f-24df-4f35-8089-55d27446e16d" providerId="AD" clId="Web-{CE3A2079-8E45-453C-7ECF-12CD89C59328}" dt="2019-10-30T12:11:06.977" v="33"/>
        <pc:sldMkLst>
          <pc:docMk/>
          <pc:sldMk cId="0" sldId="332"/>
        </pc:sldMkLst>
      </pc:sldChg>
      <pc:sldChg chg="del">
        <pc:chgData name="Jan Novák" userId="S::376035@muni.cz::70f7ce2f-24df-4f35-8089-55d27446e16d" providerId="AD" clId="Web-{CE3A2079-8E45-453C-7ECF-12CD89C59328}" dt="2019-10-30T12:11:06.977" v="27"/>
        <pc:sldMkLst>
          <pc:docMk/>
          <pc:sldMk cId="0" sldId="333"/>
        </pc:sldMkLst>
      </pc:sldChg>
      <pc:sldChg chg="del">
        <pc:chgData name="Jan Novák" userId="S::376035@muni.cz::70f7ce2f-24df-4f35-8089-55d27446e16d" providerId="AD" clId="Web-{CE3A2079-8E45-453C-7ECF-12CD89C59328}" dt="2019-10-30T12:11:06.977" v="30"/>
        <pc:sldMkLst>
          <pc:docMk/>
          <pc:sldMk cId="0" sldId="335"/>
        </pc:sldMkLst>
      </pc:sldChg>
      <pc:sldChg chg="del">
        <pc:chgData name="Jan Novák" userId="S::376035@muni.cz::70f7ce2f-24df-4f35-8089-55d27446e16d" providerId="AD" clId="Web-{CE3A2079-8E45-453C-7ECF-12CD89C59328}" dt="2019-10-30T12:11:06.977" v="31"/>
        <pc:sldMkLst>
          <pc:docMk/>
          <pc:sldMk cId="0" sldId="336"/>
        </pc:sldMkLst>
      </pc:sldChg>
      <pc:sldChg chg="del">
        <pc:chgData name="Jan Novák" userId="S::376035@muni.cz::70f7ce2f-24df-4f35-8089-55d27446e16d" providerId="AD" clId="Web-{CE3A2079-8E45-453C-7ECF-12CD89C59328}" dt="2019-10-30T12:11:06.977" v="24"/>
        <pc:sldMkLst>
          <pc:docMk/>
          <pc:sldMk cId="0" sldId="343"/>
        </pc:sldMkLst>
      </pc:sldChg>
      <pc:sldChg chg="del">
        <pc:chgData name="Jan Novák" userId="S::376035@muni.cz::70f7ce2f-24df-4f35-8089-55d27446e16d" providerId="AD" clId="Web-{CE3A2079-8E45-453C-7ECF-12CD89C59328}" dt="2019-10-30T12:11:06.977" v="26"/>
        <pc:sldMkLst>
          <pc:docMk/>
          <pc:sldMk cId="0" sldId="346"/>
        </pc:sldMkLst>
      </pc:sldChg>
      <pc:sldChg chg="del">
        <pc:chgData name="Jan Novák" userId="S::376035@muni.cz::70f7ce2f-24df-4f35-8089-55d27446e16d" providerId="AD" clId="Web-{CE3A2079-8E45-453C-7ECF-12CD89C59328}" dt="2019-10-30T12:11:06.977" v="23"/>
        <pc:sldMkLst>
          <pc:docMk/>
          <pc:sldMk cId="0" sldId="347"/>
        </pc:sldMkLst>
      </pc:sldChg>
      <pc:sldChg chg="del">
        <pc:chgData name="Jan Novák" userId="S::376035@muni.cz::70f7ce2f-24df-4f35-8089-55d27446e16d" providerId="AD" clId="Web-{CE3A2079-8E45-453C-7ECF-12CD89C59328}" dt="2019-10-30T12:11:06.977" v="22"/>
        <pc:sldMkLst>
          <pc:docMk/>
          <pc:sldMk cId="0" sldId="349"/>
        </pc:sldMkLst>
      </pc:sldChg>
      <pc:sldChg chg="del">
        <pc:chgData name="Jan Novák" userId="S::376035@muni.cz::70f7ce2f-24df-4f35-8089-55d27446e16d" providerId="AD" clId="Web-{CE3A2079-8E45-453C-7ECF-12CD89C59328}" dt="2019-10-30T12:11:06.977" v="25"/>
        <pc:sldMkLst>
          <pc:docMk/>
          <pc:sldMk cId="0" sldId="350"/>
        </pc:sldMkLst>
      </pc:sldChg>
      <pc:sldChg chg="del">
        <pc:chgData name="Jan Novák" userId="S::376035@muni.cz::70f7ce2f-24df-4f35-8089-55d27446e16d" providerId="AD" clId="Web-{CE3A2079-8E45-453C-7ECF-12CD89C59328}" dt="2019-10-30T12:11:06.977" v="21"/>
        <pc:sldMkLst>
          <pc:docMk/>
          <pc:sldMk cId="0" sldId="351"/>
        </pc:sldMkLst>
      </pc:sldChg>
      <pc:sldChg chg="del">
        <pc:chgData name="Jan Novák" userId="S::376035@muni.cz::70f7ce2f-24df-4f35-8089-55d27446e16d" providerId="AD" clId="Web-{CE3A2079-8E45-453C-7ECF-12CD89C59328}" dt="2019-10-30T12:11:06.977" v="32"/>
        <pc:sldMkLst>
          <pc:docMk/>
          <pc:sldMk cId="0" sldId="352"/>
        </pc:sldMkLst>
      </pc:sldChg>
      <pc:sldChg chg="del">
        <pc:chgData name="Jan Novák" userId="S::376035@muni.cz::70f7ce2f-24df-4f35-8089-55d27446e16d" providerId="AD" clId="Web-{CE3A2079-8E45-453C-7ECF-12CD89C59328}" dt="2019-10-30T12:11:06.945" v="5"/>
        <pc:sldMkLst>
          <pc:docMk/>
          <pc:sldMk cId="0" sldId="353"/>
        </pc:sldMkLst>
      </pc:sldChg>
      <pc:sldChg chg="del">
        <pc:chgData name="Jan Novák" userId="S::376035@muni.cz::70f7ce2f-24df-4f35-8089-55d27446e16d" providerId="AD" clId="Web-{CE3A2079-8E45-453C-7ECF-12CD89C59328}" dt="2019-10-30T12:11:06.945" v="4"/>
        <pc:sldMkLst>
          <pc:docMk/>
          <pc:sldMk cId="0" sldId="354"/>
        </pc:sldMkLst>
      </pc:sldChg>
      <pc:sldChg chg="del">
        <pc:chgData name="Jan Novák" userId="S::376035@muni.cz::70f7ce2f-24df-4f35-8089-55d27446e16d" providerId="AD" clId="Web-{CE3A2079-8E45-453C-7ECF-12CD89C59328}" dt="2019-10-30T12:11:06.945" v="3"/>
        <pc:sldMkLst>
          <pc:docMk/>
          <pc:sldMk cId="0" sldId="355"/>
        </pc:sldMkLst>
      </pc:sldChg>
      <pc:sldChg chg="del">
        <pc:chgData name="Jan Novák" userId="S::376035@muni.cz::70f7ce2f-24df-4f35-8089-55d27446e16d" providerId="AD" clId="Web-{CE3A2079-8E45-453C-7ECF-12CD89C59328}" dt="2019-10-30T12:11:06.945" v="2"/>
        <pc:sldMkLst>
          <pc:docMk/>
          <pc:sldMk cId="0" sldId="356"/>
        </pc:sldMkLst>
      </pc:sldChg>
      <pc:sldChg chg="del">
        <pc:chgData name="Jan Novák" userId="S::376035@muni.cz::70f7ce2f-24df-4f35-8089-55d27446e16d" providerId="AD" clId="Web-{CE3A2079-8E45-453C-7ECF-12CD89C59328}" dt="2019-10-30T12:11:06.945" v="1"/>
        <pc:sldMkLst>
          <pc:docMk/>
          <pc:sldMk cId="0" sldId="357"/>
        </pc:sldMkLst>
      </pc:sldChg>
      <pc:sldChg chg="del">
        <pc:chgData name="Jan Novák" userId="S::376035@muni.cz::70f7ce2f-24df-4f35-8089-55d27446e16d" providerId="AD" clId="Web-{CE3A2079-8E45-453C-7ECF-12CD89C59328}" dt="2019-10-30T12:11:06.945" v="0"/>
        <pc:sldMkLst>
          <pc:docMk/>
          <pc:sldMk cId="0" sldId="358"/>
        </pc:sldMkLst>
      </pc:sldChg>
      <pc:sldChg chg="del">
        <pc:chgData name="Jan Novák" userId="S::376035@muni.cz::70f7ce2f-24df-4f35-8089-55d27446e16d" providerId="AD" clId="Web-{CE3A2079-8E45-453C-7ECF-12CD89C59328}" dt="2019-10-30T12:11:06.977" v="29"/>
        <pc:sldMkLst>
          <pc:docMk/>
          <pc:sldMk cId="0" sldId="359"/>
        </pc:sldMkLst>
      </pc:sldChg>
      <pc:sldChg chg="del">
        <pc:chgData name="Jan Novák" userId="S::376035@muni.cz::70f7ce2f-24df-4f35-8089-55d27446e16d" providerId="AD" clId="Web-{CE3A2079-8E45-453C-7ECF-12CD89C59328}" dt="2019-10-30T12:11:06.977" v="28"/>
        <pc:sldMkLst>
          <pc:docMk/>
          <pc:sldMk cId="0" sldId="360"/>
        </pc:sldMkLst>
      </pc:sldChg>
      <pc:sldChg chg="del">
        <pc:chgData name="Jan Novák" userId="S::376035@muni.cz::70f7ce2f-24df-4f35-8089-55d27446e16d" providerId="AD" clId="Web-{CE3A2079-8E45-453C-7ECF-12CD89C59328}" dt="2019-10-30T12:11:06.992" v="35"/>
        <pc:sldMkLst>
          <pc:docMk/>
          <pc:sldMk cId="0" sldId="362"/>
        </pc:sldMkLst>
      </pc:sldChg>
      <pc:sldChg chg="del">
        <pc:chgData name="Jan Novák" userId="S::376035@muni.cz::70f7ce2f-24df-4f35-8089-55d27446e16d" providerId="AD" clId="Web-{CE3A2079-8E45-453C-7ECF-12CD89C59328}" dt="2019-10-30T12:11:06.992" v="34"/>
        <pc:sldMkLst>
          <pc:docMk/>
          <pc:sldMk cId="0" sldId="3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altLang="cs-CZ" sz="4000" b="1" dirty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altLang="cs-CZ" sz="5400" b="1" dirty="0">
                <a:solidFill>
                  <a:srgbClr val="00287D"/>
                </a:solidFill>
              </a:rPr>
              <a:t>Operativně pátrací prostředky - § 158b a </a:t>
            </a:r>
            <a:r>
              <a:rPr lang="cs-CZ" altLang="cs-CZ" sz="5400" b="1" dirty="0" err="1">
                <a:solidFill>
                  <a:srgbClr val="00287D"/>
                </a:solidFill>
              </a:rPr>
              <a:t>násl</a:t>
            </a:r>
            <a:r>
              <a:rPr lang="cs-CZ" altLang="cs-CZ" sz="5400" b="1" dirty="0">
                <a:solidFill>
                  <a:srgbClr val="00287D"/>
                </a:solidFill>
              </a:rPr>
              <a:t>. </a:t>
            </a:r>
            <a:r>
              <a:rPr lang="cs-CZ" altLang="cs-CZ" sz="5400" b="1" dirty="0" err="1">
                <a:solidFill>
                  <a:srgbClr val="00287D"/>
                </a:solidFill>
              </a:rPr>
              <a:t>TrŘ</a:t>
            </a:r>
            <a:endParaRPr lang="cs-CZ" sz="5400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sz="2600" b="1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operativně pátrací činnost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ucelený systém činností specializovaných orgánů, zpravidla utajovaného a průzkumného charakteru reagující na informační signály  neurčité povahy naznačující možnou souvislosti s trestnou činností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jejich účelem je předcházení, odhalování a objasňování trestné činnosti, pátrání po skrytých pachatelích, hledaných nezvěstných osobách a věcných důkazech  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realizuje je pověřený policejní orgán  - § 12/2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Policie České republiky, Generální inspekce bezpečnostních sborů, Vojenské zpravodajství, Bezpečnostní informační služba, Úřad pro zahraniční informace a styky, Vězeňská služba, Vojenská policie, Celní správa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/>
              <a:t>podmínky pro použití</a:t>
            </a:r>
          </a:p>
          <a:p>
            <a:pPr>
              <a:buFont typeface="Wingdings" pitchFamily="2" charset="2"/>
              <a:buNone/>
            </a:pPr>
            <a:endParaRPr lang="cs-CZ" altLang="cs-CZ" sz="1700"/>
          </a:p>
          <a:p>
            <a:pPr lvl="1"/>
            <a:r>
              <a:rPr lang="cs-CZ" altLang="cs-CZ" sz="1500"/>
              <a:t>řízení o úmyslném trestném činu</a:t>
            </a:r>
          </a:p>
          <a:p>
            <a:pPr lvl="1"/>
            <a:r>
              <a:rPr lang="cs-CZ" altLang="cs-CZ" sz="1500"/>
              <a:t>získání skutečností důležitých pro trestní řízení</a:t>
            </a:r>
          </a:p>
          <a:p>
            <a:pPr lvl="1"/>
            <a:r>
              <a:rPr lang="cs-CZ" altLang="cs-CZ" sz="1500"/>
              <a:t>sledovaného účelu nelze  dosáhnout jinak (subsidiarita) </a:t>
            </a:r>
          </a:p>
          <a:p>
            <a:pPr lvl="1"/>
            <a:r>
              <a:rPr lang="cs-CZ" altLang="cs-CZ" sz="1500"/>
              <a:t>omezení základních práv a svobod jen v minimální míře (minimalizace)</a:t>
            </a:r>
          </a:p>
          <a:p>
            <a:endParaRPr lang="cs-CZ" altLang="cs-CZ" sz="1700"/>
          </a:p>
          <a:p>
            <a:pPr algn="just"/>
            <a:r>
              <a:rPr lang="cs-CZ" altLang="cs-CZ" sz="1700"/>
              <a:t>policejní provokace - jestliže se jednání státu, v daném případě  policejního orgánu stává  součástí skutkového děje, celé posloupnosti úkonů, z nichž se  trestní jednání skládá, např. provokace, či iniciování trestného činu jeho dokonání atd.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policejní provokací není, pokud policejní orgán jedná v souladu se zákonem a pouze reaguje na aktivní jednání pachatele </a:t>
            </a:r>
          </a:p>
          <a:p>
            <a:pPr algn="just"/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Předstíraný převod - § 158c TrŘ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/>
              <a:t>předstíraným převodem se rozumí předstírání koupě, prodeje nebo jiného způsobu převodu předmětu plnění včetně převodu věci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k jejímuž držení je třeba zvláštního povolení</a:t>
            </a:r>
          </a:p>
          <a:p>
            <a:pPr lvl="1" algn="just"/>
            <a:r>
              <a:rPr lang="cs-CZ" altLang="cs-CZ" sz="1600"/>
              <a:t>např. omamné látky, psychotropní látky, prekursory, jedy, radioaktivní materiály, střelné zbraně  a střelivo atd. </a:t>
            </a:r>
          </a:p>
          <a:p>
            <a:pPr algn="just"/>
            <a:endParaRPr lang="cs-CZ" altLang="cs-CZ" sz="1800"/>
          </a:p>
          <a:p>
            <a:pPr algn="just"/>
            <a:r>
              <a:rPr lang="cs-CZ" altLang="cs-CZ" sz="1700"/>
              <a:t>jejíž držení je nepřípustné</a:t>
            </a:r>
          </a:p>
          <a:p>
            <a:pPr lvl="1" algn="just"/>
            <a:r>
              <a:rPr lang="cs-CZ" altLang="cs-CZ" sz="1600"/>
              <a:t>např. zakázané zbraně  a střelivo, zakázané vojenská munice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600"/>
          </a:p>
          <a:p>
            <a:pPr algn="just"/>
            <a:r>
              <a:rPr lang="cs-CZ" altLang="cs-CZ" sz="1700"/>
              <a:t>která pochází z trestného činu</a:t>
            </a:r>
            <a:endParaRPr lang="cs-CZ" altLang="cs-CZ" sz="1800"/>
          </a:p>
          <a:p>
            <a:pPr lvl="1" algn="just"/>
            <a:r>
              <a:rPr lang="cs-CZ" altLang="cs-CZ" sz="1600"/>
              <a:t>např. věc, kterou si pachatel neoprávněně přisvojil spácháním trestného činu, to, co bylo trestným činem vyrobeno nebo získáno </a:t>
            </a:r>
          </a:p>
          <a:p>
            <a:pPr lvl="1" algn="just"/>
            <a:endParaRPr lang="cs-CZ" altLang="cs-CZ" sz="1600"/>
          </a:p>
          <a:p>
            <a:pPr algn="just"/>
            <a:r>
              <a:rPr lang="cs-CZ" altLang="cs-CZ" sz="1700"/>
              <a:t>která je určena ke spáchání trestného činu</a:t>
            </a:r>
          </a:p>
          <a:p>
            <a:pPr lvl="1" algn="just"/>
            <a:r>
              <a:rPr lang="cs-CZ" altLang="cs-CZ" sz="1600"/>
              <a:t>např. kasařské,  padělatelské náčiní </a:t>
            </a:r>
          </a:p>
          <a:p>
            <a:pPr algn="just"/>
            <a:endParaRPr lang="cs-CZ" altLang="cs-CZ" sz="1800"/>
          </a:p>
          <a:p>
            <a:pPr algn="just">
              <a:buFont typeface="Wingdings" pitchFamily="2" charset="2"/>
              <a:buNone/>
            </a:pPr>
            <a:endParaRPr lang="cs-CZ" altLang="cs-CZ" sz="1800"/>
          </a:p>
          <a:p>
            <a:pPr algn="just">
              <a:buFont typeface="Wingdings" pitchFamily="2" charset="2"/>
              <a:buNone/>
            </a:pPr>
            <a:br>
              <a:rPr lang="cs-CZ" altLang="cs-CZ" sz="1800"/>
            </a:br>
            <a:endParaRPr lang="cs-CZ" altLang="cs-CZ" sz="1800"/>
          </a:p>
          <a:p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předstíraný převod lze uskutečnit pouze na základě písemného povolení státního zástupce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nesnese-li věc odkladu, lze předstíraný převod provést i bez povolení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policejní orgán je však povinen o povolení bezodkladně dodatečně požádat, a pokud je do 48 hodin neobdrží, je povinen provádění předstíraného převodu ukončit a informace, které se v této souvislosti dozvěděl, nijak nepoužít</a:t>
            </a:r>
          </a:p>
          <a:p>
            <a:pPr algn="just">
              <a:buFont typeface="Wingdings" pitchFamily="2" charset="2"/>
              <a:buNone/>
            </a:pPr>
            <a:br>
              <a:rPr lang="cs-CZ" altLang="cs-CZ" sz="1800"/>
            </a:br>
            <a:endParaRPr lang="cs-CZ" alt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Sledování osob a věcí - § 158d </a:t>
            </a:r>
            <a:r>
              <a:rPr lang="cs-CZ" altLang="cs-CZ" b="1" dirty="0" err="1"/>
              <a:t>TrŘ</a:t>
            </a:r>
            <a:endParaRPr lang="cs-CZ" altLang="cs-CZ" b="1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rozumí se jím získávání poznatků o osobách a věcech prováděné utajovaným způsobem technickými nebo jinými prostředky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např. elektrotechnické, radiotechnické, </a:t>
            </a:r>
            <a:r>
              <a:rPr lang="cs-CZ" altLang="cs-CZ" sz="1500" dirty="0" err="1"/>
              <a:t>fototechnické</a:t>
            </a:r>
            <a:r>
              <a:rPr lang="cs-CZ" altLang="cs-CZ" sz="1500" dirty="0"/>
              <a:t>, optické, mechanické a jiné technické prostředky - dalekohled, prostorové odposlechy, mikrofony, přístroje na zjišťování obsahu písemností, fyzické sledování atd. 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800" dirty="0"/>
              <a:t>písemné povolení státního zástupce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500" dirty="0"/>
              <a:t>sledování, při kterém mají být pořizovány zvukové, obrazové nebo jiné záznamy</a:t>
            </a:r>
          </a:p>
          <a:p>
            <a:pPr lvl="1" algn="just"/>
            <a:r>
              <a:rPr lang="cs-CZ" altLang="cs-CZ" sz="1500" dirty="0"/>
              <a:t>nesnese-li věc odkladu, lze sledování zahájit i bez povolení </a:t>
            </a:r>
          </a:p>
          <a:p>
            <a:pPr lvl="2" algn="just"/>
            <a:r>
              <a:rPr lang="cs-CZ" altLang="cs-CZ" sz="1300" dirty="0"/>
              <a:t>policejní orgán je však povinen o povolení bezodkladně dodatečně požádat, a pokud je do 48 hodin neobdrží, je povinen sledování ukončit, případný záznam zničit a informace, které se v této souvislosti dozvěděl, nijak nepoužít</a:t>
            </a:r>
            <a:endParaRPr lang="cs-CZ" altLang="cs-CZ" sz="1400" dirty="0"/>
          </a:p>
          <a:p>
            <a:pPr lvl="1" algn="just"/>
            <a:r>
              <a:rPr lang="cs-CZ" altLang="cs-CZ" sz="1500" dirty="0"/>
              <a:t>bez písemného souhlasu státního zástupce pouze v případě, pokud s tím výslovně souhlasí ten, do jehož práv a svobod má být sledováním zasahováno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700" dirty="0"/>
          </a:p>
          <a:p>
            <a:pPr>
              <a:defRPr/>
            </a:pPr>
            <a:r>
              <a:rPr lang="cs-CZ" sz="1600" dirty="0"/>
              <a:t>písemné povolení soudu</a:t>
            </a:r>
          </a:p>
          <a:p>
            <a:pPr>
              <a:defRPr/>
            </a:pPr>
            <a:endParaRPr lang="cs-CZ" sz="1600" dirty="0"/>
          </a:p>
          <a:p>
            <a:pPr algn="just">
              <a:defRPr/>
            </a:pPr>
            <a:r>
              <a:rPr lang="cs-CZ" sz="1600" dirty="0"/>
              <a:t>pokud má být sledováním zasahováno do nedotknutelnosti obydlí, do listovního tajemství nebo zjišťován obsah jiných písemností a záznamů uchovávaných v soukromí za použití technických prostředků</a:t>
            </a:r>
          </a:p>
          <a:p>
            <a:pPr algn="just"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při vstupu do obydlí nesmějí být provedeny žádné jiné úkony než takové, které směřují k umístění technických prostředků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600" dirty="0"/>
              <a:t>bez písemného povolení soudu pouze v případě, pokud s tím výslovně souhlasí ten, do jehož práv a svobod má být sledováním zasahováno</a:t>
            </a:r>
          </a:p>
          <a:p>
            <a:pPr marL="342900" lvl="1" indent="-342900" algn="just">
              <a:defRPr/>
            </a:pPr>
            <a:endParaRPr lang="cs-CZ" sz="1600" dirty="0"/>
          </a:p>
          <a:p>
            <a:pPr marL="342900" lvl="1" indent="-342900" algn="just">
              <a:defRPr/>
            </a:pPr>
            <a:endParaRPr lang="cs-CZ" sz="1500" dirty="0"/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endParaRPr lang="cs-CZ" sz="1800" dirty="0"/>
          </a:p>
          <a:p>
            <a:pPr algn="just">
              <a:buFont typeface="Wingdings" pitchFamily="2" charset="2"/>
              <a:buNone/>
              <a:defRPr/>
            </a:pPr>
            <a:br>
              <a:rPr lang="cs-CZ" sz="1800" dirty="0"/>
            </a:br>
            <a:endParaRPr lang="cs-CZ" sz="17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Použití agenta - § 158e TrŘ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/>
              <a:t>podmínky pro použití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zločin, pro který TrZ trest odnětí svobody s horní hranicí trestní sazby nejméně osm let</a:t>
            </a:r>
          </a:p>
          <a:p>
            <a:pPr lvl="1" algn="just"/>
            <a:r>
              <a:rPr lang="cs-CZ" altLang="cs-CZ" sz="1500"/>
              <a:t>taxativně vyjmenované trestné činy uvedené v § 158e/1 TrŘ</a:t>
            </a:r>
          </a:p>
          <a:p>
            <a:pPr lvl="1" algn="just"/>
            <a:r>
              <a:rPr lang="cs-CZ" altLang="cs-CZ" sz="1500"/>
              <a:t>pro jiný  úmyslný trestný čin, k jehož stíhání zavazuje mezinárodní smlouva, kterou je Česká republika vázána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agentem může být pouze  příslušník P ČR a GIBS </a:t>
            </a:r>
          </a:p>
          <a:p>
            <a:pPr algn="just"/>
            <a:endParaRPr lang="cs-CZ" altLang="cs-CZ" sz="1700"/>
          </a:p>
          <a:p>
            <a:pPr lvl="1" algn="just"/>
            <a:r>
              <a:rPr lang="cs-CZ" altLang="cs-CZ" sz="1500"/>
              <a:t>vytvoření legendy   o jiné osobní existenci</a:t>
            </a:r>
          </a:p>
          <a:p>
            <a:pPr lvl="1" algn="just"/>
            <a:r>
              <a:rPr lang="cs-CZ" altLang="cs-CZ" sz="1500"/>
              <a:t>provádění hospodářských činností, ke kterým je třeba zvláštního  oprávnění, povolení či registrace</a:t>
            </a:r>
          </a:p>
          <a:p>
            <a:pPr lvl="1" algn="just"/>
            <a:r>
              <a:rPr lang="cs-CZ" altLang="cs-CZ" sz="1500"/>
              <a:t>zastírání skutečného účelu jeho činnosti</a:t>
            </a:r>
          </a:p>
          <a:p>
            <a:pPr lvl="1" algn="just"/>
            <a:r>
              <a:rPr lang="cs-CZ" altLang="cs-CZ" sz="1500"/>
              <a:t>zastírání příslušnosti k P ČR a GIBS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/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použití agenta povoluje na návrh státního zástupce VSZ soudce VS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k provádění předstíraného převodu a sledování osob a věcí nepotřebuje agent žádné další povolení </a:t>
            </a:r>
          </a:p>
          <a:p>
            <a:pPr algn="just"/>
            <a:endParaRPr lang="cs-CZ" altLang="cs-CZ" sz="1700"/>
          </a:p>
          <a:p>
            <a:pPr algn="just"/>
            <a:r>
              <a:rPr lang="cs-CZ" altLang="cs-CZ" sz="1700"/>
              <a:t>agent může plnit  svoje úkoly  i na území jiného státu po předchozím souhlasu orgánů státu, na jehož území má působit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309</TotalTime>
  <Words>2868</Words>
  <Application>Microsoft Office PowerPoint</Application>
  <PresentationFormat>Předvádění na obrazovce (4:3)</PresentationFormat>
  <Paragraphs>474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Prezentace aplikace PowerPoint</vt:lpstr>
      <vt:lpstr>Prezentace aplikace PowerPoint</vt:lpstr>
      <vt:lpstr>Prezentace aplikace PowerPoint</vt:lpstr>
      <vt:lpstr>Předstíraný převod - § 158c TrŘ </vt:lpstr>
      <vt:lpstr>Prezentace aplikace PowerPoint</vt:lpstr>
      <vt:lpstr>Sledování osob a věcí - § 158d TrŘ</vt:lpstr>
      <vt:lpstr>Prezentace aplikace PowerPoint</vt:lpstr>
      <vt:lpstr>Použití agenta - § 158e TrŘ 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50</cp:revision>
  <cp:lastPrinted>1601-01-01T00:00:00Z</cp:lastPrinted>
  <dcterms:created xsi:type="dcterms:W3CDTF">2016-07-26T14:03:44Z</dcterms:created>
  <dcterms:modified xsi:type="dcterms:W3CDTF">2019-10-30T12:11:14Z</dcterms:modified>
</cp:coreProperties>
</file>