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2"/>
  </p:notesMasterIdLst>
  <p:sldIdLst>
    <p:sldId id="256" r:id="rId2"/>
    <p:sldId id="307" r:id="rId3"/>
    <p:sldId id="282" r:id="rId4"/>
    <p:sldId id="278" r:id="rId5"/>
    <p:sldId id="261" r:id="rId6"/>
    <p:sldId id="309" r:id="rId7"/>
    <p:sldId id="310" r:id="rId8"/>
    <p:sldId id="279" r:id="rId9"/>
    <p:sldId id="277" r:id="rId10"/>
    <p:sldId id="318" r:id="rId11"/>
    <p:sldId id="319" r:id="rId12"/>
    <p:sldId id="315" r:id="rId13"/>
    <p:sldId id="320" r:id="rId14"/>
    <p:sldId id="275" r:id="rId15"/>
    <p:sldId id="312" r:id="rId16"/>
    <p:sldId id="317" r:id="rId17"/>
    <p:sldId id="314" r:id="rId18"/>
    <p:sldId id="311" r:id="rId19"/>
    <p:sldId id="305" r:id="rId20"/>
    <p:sldId id="284" r:id="rId21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unito" panose="020B0604020202020204" charset="-18"/>
      <p:regular r:id="rId27"/>
      <p:bold r:id="rId28"/>
      <p:italic r:id="rId29"/>
      <p:boldItalic r:id="rId30"/>
    </p:embeddedFont>
    <p:embeddedFont>
      <p:font typeface="Oswald" panose="020B0604020202020204" charset="-18"/>
      <p:regular r:id="rId31"/>
      <p:bold r:id="rId32"/>
    </p:embeddedFont>
    <p:embeddedFont>
      <p:font typeface="Oswald Regular" panose="020B0604020202020204" charset="-18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1F1E"/>
    <a:srgbClr val="792D2B"/>
    <a:srgbClr val="AA868C"/>
    <a:srgbClr val="DDA09F"/>
    <a:srgbClr val="7FB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DAB426-8695-495C-8259-57C58A787FA6}" v="118" dt="2019-10-31T10:30:11.827"/>
  </p1510:revLst>
</p1510:revInfo>
</file>

<file path=ppt/tableStyles.xml><?xml version="1.0" encoding="utf-8"?>
<a:tblStyleLst xmlns:a="http://schemas.openxmlformats.org/drawingml/2006/main" def="{5AF181E8-99A6-434C-A343-A1DC07E7C99F}">
  <a:tblStyle styleId="{5AF181E8-99A6-434C-A343-A1DC07E7C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 snapToGrid="0">
      <p:cViewPr varScale="1">
        <p:scale>
          <a:sx n="92" d="100"/>
          <a:sy n="92" d="100"/>
        </p:scale>
        <p:origin x="72" y="2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eta Kabourkova" userId="db07bbe71e7f604f" providerId="LiveId" clId="{82DAB426-8695-495C-8259-57C58A787FA6}"/>
    <pc:docChg chg="modSld">
      <pc:chgData name="Marketa Kabourkova" userId="db07bbe71e7f604f" providerId="LiveId" clId="{82DAB426-8695-495C-8259-57C58A787FA6}" dt="2019-10-31T11:28:32.207" v="7" actId="20577"/>
      <pc:docMkLst>
        <pc:docMk/>
      </pc:docMkLst>
      <pc:sldChg chg="modSp">
        <pc:chgData name="Marketa Kabourkova" userId="db07bbe71e7f604f" providerId="LiveId" clId="{82DAB426-8695-495C-8259-57C58A787FA6}" dt="2019-10-31T10:44:20.905" v="1" actId="20577"/>
        <pc:sldMkLst>
          <pc:docMk/>
          <pc:sldMk cId="0" sldId="316"/>
        </pc:sldMkLst>
        <pc:spChg chg="mod">
          <ac:chgData name="Marketa Kabourkova" userId="db07bbe71e7f604f" providerId="LiveId" clId="{82DAB426-8695-495C-8259-57C58A787FA6}" dt="2019-10-31T10:44:20.905" v="1" actId="20577"/>
          <ac:spMkLst>
            <pc:docMk/>
            <pc:sldMk cId="0" sldId="316"/>
            <ac:spMk id="22" creationId="{3695B081-2631-4463-BC9F-7E14CF877632}"/>
          </ac:spMkLst>
        </pc:spChg>
      </pc:sldChg>
      <pc:sldChg chg="modSp">
        <pc:chgData name="Marketa Kabourkova" userId="db07bbe71e7f604f" providerId="LiveId" clId="{82DAB426-8695-495C-8259-57C58A787FA6}" dt="2019-10-31T11:28:32.207" v="7" actId="20577"/>
        <pc:sldMkLst>
          <pc:docMk/>
          <pc:sldMk cId="3577127251" sldId="318"/>
        </pc:sldMkLst>
        <pc:spChg chg="mod">
          <ac:chgData name="Marketa Kabourkova" userId="db07bbe71e7f604f" providerId="LiveId" clId="{82DAB426-8695-495C-8259-57C58A787FA6}" dt="2019-10-31T11:28:32.207" v="7" actId="20577"/>
          <ac:spMkLst>
            <pc:docMk/>
            <pc:sldMk cId="3577127251" sldId="318"/>
            <ac:spMk id="982" creationId="{00000000-0000-0000-0000-000000000000}"/>
          </ac:spMkLst>
        </pc:spChg>
      </pc:sldChg>
    </pc:docChg>
  </pc:docChgLst>
  <pc:docChgLst>
    <pc:chgData name="Marketa Kabourkova" userId="db07bbe71e7f604f" providerId="LiveId" clId="{86903446-BE1E-4B44-B10B-39854B220694}"/>
    <pc:docChg chg="undo custSel addSld delSld modSld sldOrd modNotesMaster">
      <pc:chgData name="Marketa Kabourkova" userId="db07bbe71e7f604f" providerId="LiveId" clId="{86903446-BE1E-4B44-B10B-39854B220694}" dt="2019-10-31T10:30:11.827" v="594"/>
      <pc:docMkLst>
        <pc:docMk/>
      </pc:docMkLst>
      <pc:sldChg chg="modNotes">
        <pc:chgData name="Marketa Kabourkova" userId="db07bbe71e7f604f" providerId="LiveId" clId="{86903446-BE1E-4B44-B10B-39854B220694}" dt="2019-10-31T10:30:11.827" v="594"/>
        <pc:sldMkLst>
          <pc:docMk/>
          <pc:sldMk cId="0" sldId="256"/>
        </pc:sldMkLst>
      </pc:sldChg>
      <pc:sldChg chg="modNotes">
        <pc:chgData name="Marketa Kabourkova" userId="db07bbe71e7f604f" providerId="LiveId" clId="{86903446-BE1E-4B44-B10B-39854B220694}" dt="2019-10-31T10:30:11.827" v="594"/>
        <pc:sldMkLst>
          <pc:docMk/>
          <pc:sldMk cId="0" sldId="261"/>
        </pc:sldMkLst>
      </pc:sldChg>
      <pc:sldChg chg="add del setBg">
        <pc:chgData name="Marketa Kabourkova" userId="db07bbe71e7f604f" providerId="LiveId" clId="{86903446-BE1E-4B44-B10B-39854B220694}" dt="2019-10-31T10:11:34.416" v="512" actId="2696"/>
        <pc:sldMkLst>
          <pc:docMk/>
          <pc:sldMk cId="0" sldId="268"/>
        </pc:sldMkLst>
      </pc:sldChg>
      <pc:sldChg chg="addSp delSp modSp add setBg modNotes">
        <pc:chgData name="Marketa Kabourkova" userId="db07bbe71e7f604f" providerId="LiveId" clId="{86903446-BE1E-4B44-B10B-39854B220694}" dt="2019-10-31T10:30:11.827" v="594"/>
        <pc:sldMkLst>
          <pc:docMk/>
          <pc:sldMk cId="0" sldId="275"/>
        </pc:sldMkLst>
        <pc:spChg chg="add del mod">
          <ac:chgData name="Marketa Kabourkova" userId="db07bbe71e7f604f" providerId="LiveId" clId="{86903446-BE1E-4B44-B10B-39854B220694}" dt="2019-10-31T10:03:15.180" v="483" actId="478"/>
          <ac:spMkLst>
            <pc:docMk/>
            <pc:sldMk cId="0" sldId="275"/>
            <ac:spMk id="3" creationId="{0192A6FA-13DE-430B-987C-F20897FC23B6}"/>
          </ac:spMkLst>
        </pc:spChg>
        <pc:spChg chg="add mod ord">
          <ac:chgData name="Marketa Kabourkova" userId="db07bbe71e7f604f" providerId="LiveId" clId="{86903446-BE1E-4B44-B10B-39854B220694}" dt="2019-10-31T10:12:29.708" v="522" actId="167"/>
          <ac:spMkLst>
            <pc:docMk/>
            <pc:sldMk cId="0" sldId="275"/>
            <ac:spMk id="4" creationId="{B6A922D7-F211-428A-BCD3-D401A82B0864}"/>
          </ac:spMkLst>
        </pc:spChg>
        <pc:spChg chg="add mod">
          <ac:chgData name="Marketa Kabourkova" userId="db07bbe71e7f604f" providerId="LiveId" clId="{86903446-BE1E-4B44-B10B-39854B220694}" dt="2019-10-31T10:14:35.817" v="547" actId="207"/>
          <ac:spMkLst>
            <pc:docMk/>
            <pc:sldMk cId="0" sldId="275"/>
            <ac:spMk id="5" creationId="{890BA391-18A7-4AC9-AF8D-ED0FB6ACE5D5}"/>
          </ac:spMkLst>
        </pc:spChg>
        <pc:spChg chg="add mod">
          <ac:chgData name="Marketa Kabourkova" userId="db07bbe71e7f604f" providerId="LiveId" clId="{86903446-BE1E-4B44-B10B-39854B220694}" dt="2019-10-31T10:03:59.412" v="489" actId="1076"/>
          <ac:spMkLst>
            <pc:docMk/>
            <pc:sldMk cId="0" sldId="275"/>
            <ac:spMk id="11" creationId="{367DA1E0-10C3-4591-BB22-7A3A557CF3D5}"/>
          </ac:spMkLst>
        </pc:spChg>
        <pc:spChg chg="add mod">
          <ac:chgData name="Marketa Kabourkova" userId="db07bbe71e7f604f" providerId="LiveId" clId="{86903446-BE1E-4B44-B10B-39854B220694}" dt="2019-10-31T10:04:19.339" v="497" actId="1035"/>
          <ac:spMkLst>
            <pc:docMk/>
            <pc:sldMk cId="0" sldId="275"/>
            <ac:spMk id="12" creationId="{BCB65AD5-1A50-4995-92C0-7639DCE27EB6}"/>
          </ac:spMkLst>
        </pc:spChg>
        <pc:spChg chg="add del mod">
          <ac:chgData name="Marketa Kabourkova" userId="db07bbe71e7f604f" providerId="LiveId" clId="{86903446-BE1E-4B44-B10B-39854B220694}" dt="2019-10-31T10:12:52.345" v="525" actId="478"/>
          <ac:spMkLst>
            <pc:docMk/>
            <pc:sldMk cId="0" sldId="275"/>
            <ac:spMk id="14" creationId="{966F9731-C1BE-4CAF-8924-87CC78EA14E5}"/>
          </ac:spMkLst>
        </pc:spChg>
        <pc:spChg chg="add mod">
          <ac:chgData name="Marketa Kabourkova" userId="db07bbe71e7f604f" providerId="LiveId" clId="{86903446-BE1E-4B44-B10B-39854B220694}" dt="2019-10-31T10:15:09.933" v="554" actId="207"/>
          <ac:spMkLst>
            <pc:docMk/>
            <pc:sldMk cId="0" sldId="275"/>
            <ac:spMk id="15" creationId="{785D5CAF-018D-48CA-86DE-7777D4030554}"/>
          </ac:spMkLst>
        </pc:spChg>
        <pc:spChg chg="add mod">
          <ac:chgData name="Marketa Kabourkova" userId="db07bbe71e7f604f" providerId="LiveId" clId="{86903446-BE1E-4B44-B10B-39854B220694}" dt="2019-10-31T10:15:33.931" v="560" actId="207"/>
          <ac:spMkLst>
            <pc:docMk/>
            <pc:sldMk cId="0" sldId="275"/>
            <ac:spMk id="16" creationId="{E31B1CA4-3DFD-4A4D-A183-1B987842301F}"/>
          </ac:spMkLst>
        </pc:spChg>
        <pc:spChg chg="del">
          <ac:chgData name="Marketa Kabourkova" userId="db07bbe71e7f604f" providerId="LiveId" clId="{86903446-BE1E-4B44-B10B-39854B220694}" dt="2019-10-31T10:12:48.636" v="524" actId="478"/>
          <ac:spMkLst>
            <pc:docMk/>
            <pc:sldMk cId="0" sldId="275"/>
            <ac:spMk id="818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10:03:13.293" v="482" actId="478"/>
          <ac:spMkLst>
            <pc:docMk/>
            <pc:sldMk cId="0" sldId="275"/>
            <ac:spMk id="819" creationId="{00000000-0000-0000-0000-000000000000}"/>
          </ac:spMkLst>
        </pc:spChg>
        <pc:grpChg chg="add">
          <ac:chgData name="Marketa Kabourkova" userId="db07bbe71e7f604f" providerId="LiveId" clId="{86903446-BE1E-4B44-B10B-39854B220694}" dt="2019-10-31T10:03:39.697" v="487"/>
          <ac:grpSpMkLst>
            <pc:docMk/>
            <pc:sldMk cId="0" sldId="275"/>
            <ac:grpSpMk id="7" creationId="{905DD982-7E34-4A30-AED3-5C72A2C8BDEE}"/>
          </ac:grpSpMkLst>
        </pc:grpChg>
        <pc:picChg chg="add mod ord">
          <ac:chgData name="Marketa Kabourkova" userId="db07bbe71e7f604f" providerId="LiveId" clId="{86903446-BE1E-4B44-B10B-39854B220694}" dt="2019-10-31T10:15:11.167" v="555" actId="1076"/>
          <ac:picMkLst>
            <pc:docMk/>
            <pc:sldMk cId="0" sldId="275"/>
            <ac:picMk id="6" creationId="{A6117786-E05A-481A-872E-44575D82AD92}"/>
          </ac:picMkLst>
        </pc:picChg>
      </pc:sldChg>
      <pc:sldChg chg="addSp delSp modSp add modAnim modNotes">
        <pc:chgData name="Marketa Kabourkova" userId="db07bbe71e7f604f" providerId="LiveId" clId="{86903446-BE1E-4B44-B10B-39854B220694}" dt="2019-10-31T10:30:11.827" v="594"/>
        <pc:sldMkLst>
          <pc:docMk/>
          <pc:sldMk cId="0" sldId="277"/>
        </pc:sldMkLst>
        <pc:spChg chg="add mod">
          <ac:chgData name="Marketa Kabourkova" userId="db07bbe71e7f604f" providerId="LiveId" clId="{86903446-BE1E-4B44-B10B-39854B220694}" dt="2019-10-31T09:24:47.633" v="210" actId="1076"/>
          <ac:spMkLst>
            <pc:docMk/>
            <pc:sldMk cId="0" sldId="277"/>
            <ac:spMk id="2" creationId="{931C16CE-2BDA-4F0F-A59A-4CEB229984BA}"/>
          </ac:spMkLst>
        </pc:spChg>
        <pc:spChg chg="add mod">
          <ac:chgData name="Marketa Kabourkova" userId="db07bbe71e7f604f" providerId="LiveId" clId="{86903446-BE1E-4B44-B10B-39854B220694}" dt="2019-10-31T09:20:24.011" v="153"/>
          <ac:spMkLst>
            <pc:docMk/>
            <pc:sldMk cId="0" sldId="277"/>
            <ac:spMk id="3" creationId="{DE518439-982F-40D8-B4EE-912DDA2742BD}"/>
          </ac:spMkLst>
        </pc:spChg>
        <pc:spChg chg="add mod">
          <ac:chgData name="Marketa Kabourkova" userId="db07bbe71e7f604f" providerId="LiveId" clId="{86903446-BE1E-4B44-B10B-39854B220694}" dt="2019-10-31T09:24:54.017" v="212" actId="1076"/>
          <ac:spMkLst>
            <pc:docMk/>
            <pc:sldMk cId="0" sldId="277"/>
            <ac:spMk id="4" creationId="{A8385FFD-DD7E-41BA-93FD-B7CA6541F1C1}"/>
          </ac:spMkLst>
        </pc:spChg>
        <pc:spChg chg="add mod">
          <ac:chgData name="Marketa Kabourkova" userId="db07bbe71e7f604f" providerId="LiveId" clId="{86903446-BE1E-4B44-B10B-39854B220694}" dt="2019-10-31T09:24:26.449" v="209" actId="1076"/>
          <ac:spMkLst>
            <pc:docMk/>
            <pc:sldMk cId="0" sldId="277"/>
            <ac:spMk id="5" creationId="{0EC71E70-B62E-477B-8099-9E31DA11457B}"/>
          </ac:spMkLst>
        </pc:spChg>
        <pc:spChg chg="add mod">
          <ac:chgData name="Marketa Kabourkova" userId="db07bbe71e7f604f" providerId="LiveId" clId="{86903446-BE1E-4B44-B10B-39854B220694}" dt="2019-10-31T10:18:03.287" v="573" actId="1076"/>
          <ac:spMkLst>
            <pc:docMk/>
            <pc:sldMk cId="0" sldId="277"/>
            <ac:spMk id="6" creationId="{C8EE611B-F268-41BE-846E-AA9200993A40}"/>
          </ac:spMkLst>
        </pc:spChg>
        <pc:spChg chg="del">
          <ac:chgData name="Marketa Kabourkova" userId="db07bbe71e7f604f" providerId="LiveId" clId="{86903446-BE1E-4B44-B10B-39854B220694}" dt="2019-10-31T09:18:51.012" v="135" actId="478"/>
          <ac:spMkLst>
            <pc:docMk/>
            <pc:sldMk cId="0" sldId="277"/>
            <ac:spMk id="25" creationId="{D388E7A7-EECB-499B-B862-8E2F7E31D0C1}"/>
          </ac:spMkLst>
        </pc:spChg>
        <pc:spChg chg="mod">
          <ac:chgData name="Marketa Kabourkova" userId="db07bbe71e7f604f" providerId="LiveId" clId="{86903446-BE1E-4B44-B10B-39854B220694}" dt="2019-10-31T09:24:11.712" v="206" actId="14100"/>
          <ac:spMkLst>
            <pc:docMk/>
            <pc:sldMk cId="0" sldId="277"/>
            <ac:spMk id="26" creationId="{8C5E476A-1600-4B8D-AD7B-5FDB80CE9D13}"/>
          </ac:spMkLst>
        </pc:spChg>
        <pc:spChg chg="mod">
          <ac:chgData name="Marketa Kabourkova" userId="db07bbe71e7f604f" providerId="LiveId" clId="{86903446-BE1E-4B44-B10B-39854B220694}" dt="2019-10-31T09:19:06.619" v="136" actId="14100"/>
          <ac:spMkLst>
            <pc:docMk/>
            <pc:sldMk cId="0" sldId="277"/>
            <ac:spMk id="27" creationId="{A9176A7C-7F11-44A5-A04C-16503C9ED538}"/>
          </ac:spMkLst>
        </pc:spChg>
        <pc:spChg chg="mod">
          <ac:chgData name="Marketa Kabourkova" userId="db07bbe71e7f604f" providerId="LiveId" clId="{86903446-BE1E-4B44-B10B-39854B220694}" dt="2019-10-31T09:21:26.810" v="166" actId="14100"/>
          <ac:spMkLst>
            <pc:docMk/>
            <pc:sldMk cId="0" sldId="277"/>
            <ac:spMk id="29" creationId="{AE4DCCEE-E6AE-4AAF-94D6-771108159DC9}"/>
          </ac:spMkLst>
        </pc:spChg>
        <pc:spChg chg="mod">
          <ac:chgData name="Marketa Kabourkova" userId="db07bbe71e7f604f" providerId="LiveId" clId="{86903446-BE1E-4B44-B10B-39854B220694}" dt="2019-10-31T09:11:51.093" v="61" actId="207"/>
          <ac:spMkLst>
            <pc:docMk/>
            <pc:sldMk cId="0" sldId="277"/>
            <ac:spMk id="30" creationId="{D9187540-5E9A-4AB5-9B9F-5670ABFA1F6F}"/>
          </ac:spMkLst>
        </pc:spChg>
        <pc:spChg chg="mod">
          <ac:chgData name="Marketa Kabourkova" userId="db07bbe71e7f604f" providerId="LiveId" clId="{86903446-BE1E-4B44-B10B-39854B220694}" dt="2019-10-31T09:24:14.914" v="207" actId="1076"/>
          <ac:spMkLst>
            <pc:docMk/>
            <pc:sldMk cId="0" sldId="277"/>
            <ac:spMk id="31" creationId="{811965F2-F697-44C9-9696-4E371228FDC1}"/>
          </ac:spMkLst>
        </pc:spChg>
        <pc:spChg chg="del">
          <ac:chgData name="Marketa Kabourkova" userId="db07bbe71e7f604f" providerId="LiveId" clId="{86903446-BE1E-4B44-B10B-39854B220694}" dt="2019-10-31T09:18:17.647" v="126" actId="478"/>
          <ac:spMkLst>
            <pc:docMk/>
            <pc:sldMk cId="0" sldId="277"/>
            <ac:spMk id="33" creationId="{64AEE948-240B-43A1-B8F0-A5444615D49B}"/>
          </ac:spMkLst>
        </pc:spChg>
        <pc:spChg chg="mod">
          <ac:chgData name="Marketa Kabourkova" userId="db07bbe71e7f604f" providerId="LiveId" clId="{86903446-BE1E-4B44-B10B-39854B220694}" dt="2019-10-31T09:24:04.136" v="205" actId="14100"/>
          <ac:spMkLst>
            <pc:docMk/>
            <pc:sldMk cId="0" sldId="277"/>
            <ac:spMk id="36" creationId="{6B76EE66-AB4F-408E-ABD8-3B897961A275}"/>
          </ac:spMkLst>
        </pc:spChg>
        <pc:spChg chg="mod">
          <ac:chgData name="Marketa Kabourkova" userId="db07bbe71e7f604f" providerId="LiveId" clId="{86903446-BE1E-4B44-B10B-39854B220694}" dt="2019-10-31T09:23:49.497" v="200" actId="1076"/>
          <ac:spMkLst>
            <pc:docMk/>
            <pc:sldMk cId="0" sldId="277"/>
            <ac:spMk id="37" creationId="{3F06B68C-B8EE-48EE-85D8-959F8503BB2F}"/>
          </ac:spMkLst>
        </pc:spChg>
        <pc:spChg chg="del">
          <ac:chgData name="Marketa Kabourkova" userId="db07bbe71e7f604f" providerId="LiveId" clId="{86903446-BE1E-4B44-B10B-39854B220694}" dt="2019-10-31T09:18:19.877" v="127" actId="478"/>
          <ac:spMkLst>
            <pc:docMk/>
            <pc:sldMk cId="0" sldId="277"/>
            <ac:spMk id="40" creationId="{3B61DE88-B817-492D-9F55-DF45544798BE}"/>
          </ac:spMkLst>
        </pc:spChg>
        <pc:spChg chg="del">
          <ac:chgData name="Marketa Kabourkova" userId="db07bbe71e7f604f" providerId="LiveId" clId="{86903446-BE1E-4B44-B10B-39854B220694}" dt="2019-10-31T09:18:21.997" v="128" actId="478"/>
          <ac:spMkLst>
            <pc:docMk/>
            <pc:sldMk cId="0" sldId="277"/>
            <ac:spMk id="41" creationId="{10438B49-73D1-48EF-834C-84847DEADD96}"/>
          </ac:spMkLst>
        </pc:spChg>
        <pc:spChg chg="add del mod">
          <ac:chgData name="Marketa Kabourkova" userId="db07bbe71e7f604f" providerId="LiveId" clId="{86903446-BE1E-4B44-B10B-39854B220694}" dt="2019-10-31T09:18:47.627" v="134" actId="478"/>
          <ac:spMkLst>
            <pc:docMk/>
            <pc:sldMk cId="0" sldId="277"/>
            <ac:spMk id="46" creationId="{019BDCF7-E81C-4747-95B4-83F9332BEAC4}"/>
          </ac:spMkLst>
        </pc:spChg>
        <pc:spChg chg="add mod">
          <ac:chgData name="Marketa Kabourkova" userId="db07bbe71e7f604f" providerId="LiveId" clId="{86903446-BE1E-4B44-B10B-39854B220694}" dt="2019-10-31T09:24:51.049" v="211" actId="1076"/>
          <ac:spMkLst>
            <pc:docMk/>
            <pc:sldMk cId="0" sldId="277"/>
            <ac:spMk id="48" creationId="{B1E086F1-694E-4A38-90EE-223F402A2CC7}"/>
          </ac:spMkLst>
        </pc:spChg>
        <pc:spChg chg="del">
          <ac:chgData name="Marketa Kabourkova" userId="db07bbe71e7f604f" providerId="LiveId" clId="{86903446-BE1E-4B44-B10B-39854B220694}" dt="2019-10-31T09:11:04.109" v="52" actId="478"/>
          <ac:spMkLst>
            <pc:docMk/>
            <pc:sldMk cId="0" sldId="277"/>
            <ac:spMk id="835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11:07.505" v="54" actId="478"/>
          <ac:spMkLst>
            <pc:docMk/>
            <pc:sldMk cId="0" sldId="277"/>
            <ac:spMk id="836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11:05.757" v="53" actId="478"/>
          <ac:spMkLst>
            <pc:docMk/>
            <pc:sldMk cId="0" sldId="277"/>
            <ac:spMk id="837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10:54.192" v="47" actId="478"/>
          <ac:spMkLst>
            <pc:docMk/>
            <pc:sldMk cId="0" sldId="277"/>
            <ac:spMk id="838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10:55.799" v="48" actId="478"/>
          <ac:spMkLst>
            <pc:docMk/>
            <pc:sldMk cId="0" sldId="277"/>
            <ac:spMk id="839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10:57.918" v="49" actId="478"/>
          <ac:spMkLst>
            <pc:docMk/>
            <pc:sldMk cId="0" sldId="277"/>
            <ac:spMk id="840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10:59.798" v="50" actId="478"/>
          <ac:spMkLst>
            <pc:docMk/>
            <pc:sldMk cId="0" sldId="277"/>
            <ac:spMk id="841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11:02.389" v="51" actId="478"/>
          <ac:spMkLst>
            <pc:docMk/>
            <pc:sldMk cId="0" sldId="277"/>
            <ac:spMk id="842" creationId="{00000000-0000-0000-0000-000000000000}"/>
          </ac:spMkLst>
        </pc:spChg>
        <pc:spChg chg="mod">
          <ac:chgData name="Marketa Kabourkova" userId="db07bbe71e7f604f" providerId="LiveId" clId="{86903446-BE1E-4B44-B10B-39854B220694}" dt="2019-10-31T09:12:36.996" v="68" actId="14100"/>
          <ac:spMkLst>
            <pc:docMk/>
            <pc:sldMk cId="0" sldId="277"/>
            <ac:spMk id="856" creationId="{00000000-0000-0000-0000-000000000000}"/>
          </ac:spMkLst>
        </pc:spChg>
        <pc:grpChg chg="add mod">
          <ac:chgData name="Marketa Kabourkova" userId="db07bbe71e7f604f" providerId="LiveId" clId="{86903446-BE1E-4B44-B10B-39854B220694}" dt="2019-10-31T09:23:44.458" v="199" actId="1076"/>
          <ac:grpSpMkLst>
            <pc:docMk/>
            <pc:sldMk cId="0" sldId="277"/>
            <ac:grpSpMk id="24" creationId="{EC23DEB4-36C2-4626-848C-E975734B661C}"/>
          </ac:grpSpMkLst>
        </pc:grpChg>
        <pc:grpChg chg="del">
          <ac:chgData name="Marketa Kabourkova" userId="db07bbe71e7f604f" providerId="LiveId" clId="{86903446-BE1E-4B44-B10B-39854B220694}" dt="2019-10-31T09:10:48.105" v="46" actId="478"/>
          <ac:grpSpMkLst>
            <pc:docMk/>
            <pc:sldMk cId="0" sldId="277"/>
            <ac:grpSpMk id="843" creationId="{00000000-0000-0000-0000-000000000000}"/>
          </ac:grpSpMkLst>
        </pc:grpChg>
      </pc:sldChg>
      <pc:sldChg chg="modNotes">
        <pc:chgData name="Marketa Kabourkova" userId="db07bbe71e7f604f" providerId="LiveId" clId="{86903446-BE1E-4B44-B10B-39854B220694}" dt="2019-10-31T10:30:11.827" v="594"/>
        <pc:sldMkLst>
          <pc:docMk/>
          <pc:sldMk cId="0" sldId="278"/>
        </pc:sldMkLst>
      </pc:sldChg>
      <pc:sldChg chg="addSp delSp modSp add ord setBg modNotes">
        <pc:chgData name="Marketa Kabourkova" userId="db07bbe71e7f604f" providerId="LiveId" clId="{86903446-BE1E-4B44-B10B-39854B220694}" dt="2019-10-31T10:30:11.827" v="594"/>
        <pc:sldMkLst>
          <pc:docMk/>
          <pc:sldMk cId="0" sldId="279"/>
        </pc:sldMkLst>
        <pc:spChg chg="add mod">
          <ac:chgData name="Marketa Kabourkova" userId="db07bbe71e7f604f" providerId="LiveId" clId="{86903446-BE1E-4B44-B10B-39854B220694}" dt="2019-10-31T09:07:41.567" v="44" actId="1076"/>
          <ac:spMkLst>
            <pc:docMk/>
            <pc:sldMk cId="0" sldId="279"/>
            <ac:spMk id="2" creationId="{9415DD89-0A29-4BB4-8A74-79AECD5E7FFB}"/>
          </ac:spMkLst>
        </pc:spChg>
        <pc:spChg chg="mod">
          <ac:chgData name="Marketa Kabourkova" userId="db07bbe71e7f604f" providerId="LiveId" clId="{86903446-BE1E-4B44-B10B-39854B220694}" dt="2019-10-31T09:03:05.537" v="5" actId="207"/>
          <ac:spMkLst>
            <pc:docMk/>
            <pc:sldMk cId="0" sldId="279"/>
            <ac:spMk id="36" creationId="{1BBF16D3-1F55-48CF-A76B-CCBFC0E5B995}"/>
          </ac:spMkLst>
        </pc:spChg>
        <pc:spChg chg="add mod">
          <ac:chgData name="Marketa Kabourkova" userId="db07bbe71e7f604f" providerId="LiveId" clId="{86903446-BE1E-4B44-B10B-39854B220694}" dt="2019-10-31T09:03:16.824" v="7" actId="1076"/>
          <ac:spMkLst>
            <pc:docMk/>
            <pc:sldMk cId="0" sldId="279"/>
            <ac:spMk id="39" creationId="{570A0DB1-3A65-469A-9C25-6CCE19186477}"/>
          </ac:spMkLst>
        </pc:spChg>
        <pc:spChg chg="add mod">
          <ac:chgData name="Marketa Kabourkova" userId="db07bbe71e7f604f" providerId="LiveId" clId="{86903446-BE1E-4B44-B10B-39854B220694}" dt="2019-10-31T09:03:29.168" v="9" actId="1076"/>
          <ac:spMkLst>
            <pc:docMk/>
            <pc:sldMk cId="0" sldId="279"/>
            <ac:spMk id="40" creationId="{8AD9A889-8357-405E-AB7D-CB5CFFA334E8}"/>
          </ac:spMkLst>
        </pc:spChg>
        <pc:spChg chg="del topLvl">
          <ac:chgData name="Marketa Kabourkova" userId="db07bbe71e7f604f" providerId="LiveId" clId="{86903446-BE1E-4B44-B10B-39854B220694}" dt="2019-10-31T09:05:41.036" v="18" actId="478"/>
          <ac:spMkLst>
            <pc:docMk/>
            <pc:sldMk cId="0" sldId="279"/>
            <ac:spMk id="879" creationId="{00000000-0000-0000-0000-000000000000}"/>
          </ac:spMkLst>
        </pc:spChg>
        <pc:spChg chg="del topLvl">
          <ac:chgData name="Marketa Kabourkova" userId="db07bbe71e7f604f" providerId="LiveId" clId="{86903446-BE1E-4B44-B10B-39854B220694}" dt="2019-10-31T09:05:42.185" v="19" actId="478"/>
          <ac:spMkLst>
            <pc:docMk/>
            <pc:sldMk cId="0" sldId="279"/>
            <ac:spMk id="880" creationId="{00000000-0000-0000-0000-000000000000}"/>
          </ac:spMkLst>
        </pc:spChg>
        <pc:spChg chg="mod">
          <ac:chgData name="Marketa Kabourkova" userId="db07bbe71e7f604f" providerId="LiveId" clId="{86903446-BE1E-4B44-B10B-39854B220694}" dt="2019-10-31T09:02:22.787" v="3" actId="6549"/>
          <ac:spMkLst>
            <pc:docMk/>
            <pc:sldMk cId="0" sldId="279"/>
            <ac:spMk id="887" creationId="{00000000-0000-0000-0000-000000000000}"/>
          </ac:spMkLst>
        </pc:spChg>
        <pc:spChg chg="add del mod">
          <ac:chgData name="Marketa Kabourkova" userId="db07bbe71e7f604f" providerId="LiveId" clId="{86903446-BE1E-4B44-B10B-39854B220694}" dt="2019-10-31T09:07:32.535" v="43" actId="478"/>
          <ac:spMkLst>
            <pc:docMk/>
            <pc:sldMk cId="0" sldId="279"/>
            <ac:spMk id="888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05:46.874" v="23" actId="478"/>
          <ac:spMkLst>
            <pc:docMk/>
            <pc:sldMk cId="0" sldId="279"/>
            <ac:spMk id="889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05:55.543" v="28" actId="478"/>
          <ac:spMkLst>
            <pc:docMk/>
            <pc:sldMk cId="0" sldId="279"/>
            <ac:spMk id="890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05:08.040" v="13" actId="478"/>
          <ac:spMkLst>
            <pc:docMk/>
            <pc:sldMk cId="0" sldId="279"/>
            <ac:spMk id="894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05:06.187" v="12" actId="478"/>
          <ac:spMkLst>
            <pc:docMk/>
            <pc:sldMk cId="0" sldId="279"/>
            <ac:spMk id="895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05:45.867" v="22" actId="478"/>
          <ac:spMkLst>
            <pc:docMk/>
            <pc:sldMk cId="0" sldId="279"/>
            <ac:spMk id="907" creationId="{00000000-0000-0000-0000-000000000000}"/>
          </ac:spMkLst>
        </pc:spChg>
        <pc:spChg chg="del mod">
          <ac:chgData name="Marketa Kabourkova" userId="db07bbe71e7f604f" providerId="LiveId" clId="{86903446-BE1E-4B44-B10B-39854B220694}" dt="2019-10-31T09:05:44.641" v="21" actId="478"/>
          <ac:spMkLst>
            <pc:docMk/>
            <pc:sldMk cId="0" sldId="279"/>
            <ac:spMk id="908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05:53.111" v="26" actId="478"/>
          <ac:spMkLst>
            <pc:docMk/>
            <pc:sldMk cId="0" sldId="279"/>
            <ac:spMk id="909" creationId="{00000000-0000-0000-0000-000000000000}"/>
          </ac:spMkLst>
        </pc:spChg>
        <pc:spChg chg="del">
          <ac:chgData name="Marketa Kabourkova" userId="db07bbe71e7f604f" providerId="LiveId" clId="{86903446-BE1E-4B44-B10B-39854B220694}" dt="2019-10-31T09:05:54.601" v="27" actId="478"/>
          <ac:spMkLst>
            <pc:docMk/>
            <pc:sldMk cId="0" sldId="279"/>
            <ac:spMk id="910" creationId="{00000000-0000-0000-0000-000000000000}"/>
          </ac:spMkLst>
        </pc:spChg>
        <pc:grpChg chg="add mod">
          <ac:chgData name="Marketa Kabourkova" userId="db07bbe71e7f604f" providerId="LiveId" clId="{86903446-BE1E-4B44-B10B-39854B220694}" dt="2019-10-31T09:02:28.163" v="4" actId="1076"/>
          <ac:grpSpMkLst>
            <pc:docMk/>
            <pc:sldMk cId="0" sldId="279"/>
            <ac:grpSpMk id="35" creationId="{BC77DA0E-58FA-48DB-847B-D9FEEDFFF7C1}"/>
          </ac:grpSpMkLst>
        </pc:grpChg>
        <pc:grpChg chg="del">
          <ac:chgData name="Marketa Kabourkova" userId="db07bbe71e7f604f" providerId="LiveId" clId="{86903446-BE1E-4B44-B10B-39854B220694}" dt="2019-10-31T09:05:41.036" v="18" actId="478"/>
          <ac:grpSpMkLst>
            <pc:docMk/>
            <pc:sldMk cId="0" sldId="279"/>
            <ac:grpSpMk id="878" creationId="{00000000-0000-0000-0000-000000000000}"/>
          </ac:grpSpMkLst>
        </pc:grpChg>
        <pc:grpChg chg="del">
          <ac:chgData name="Marketa Kabourkova" userId="db07bbe71e7f604f" providerId="LiveId" clId="{86903446-BE1E-4B44-B10B-39854B220694}" dt="2019-10-31T09:05:50.289" v="25" actId="478"/>
          <ac:grpSpMkLst>
            <pc:docMk/>
            <pc:sldMk cId="0" sldId="279"/>
            <ac:grpSpMk id="881" creationId="{00000000-0000-0000-0000-000000000000}"/>
          </ac:grpSpMkLst>
        </pc:grpChg>
        <pc:grpChg chg="del mod">
          <ac:chgData name="Marketa Kabourkova" userId="db07bbe71e7f604f" providerId="LiveId" clId="{86903446-BE1E-4B44-B10B-39854B220694}" dt="2019-10-31T09:05:04.085" v="11" actId="478"/>
          <ac:grpSpMkLst>
            <pc:docMk/>
            <pc:sldMk cId="0" sldId="279"/>
            <ac:grpSpMk id="884" creationId="{00000000-0000-0000-0000-000000000000}"/>
          </ac:grpSpMkLst>
        </pc:grpChg>
        <pc:grpChg chg="del">
          <ac:chgData name="Marketa Kabourkova" userId="db07bbe71e7f604f" providerId="LiveId" clId="{86903446-BE1E-4B44-B10B-39854B220694}" dt="2019-10-31T09:05:09.825" v="14" actId="478"/>
          <ac:grpSpMkLst>
            <pc:docMk/>
            <pc:sldMk cId="0" sldId="279"/>
            <ac:grpSpMk id="896" creationId="{00000000-0000-0000-0000-000000000000}"/>
          </ac:grpSpMkLst>
        </pc:grpChg>
      </pc:sldChg>
      <pc:sldChg chg="modNotes">
        <pc:chgData name="Marketa Kabourkova" userId="db07bbe71e7f604f" providerId="LiveId" clId="{86903446-BE1E-4B44-B10B-39854B220694}" dt="2019-10-31T10:30:11.827" v="594"/>
        <pc:sldMkLst>
          <pc:docMk/>
          <pc:sldMk cId="0" sldId="282"/>
        </pc:sldMkLst>
      </pc:sldChg>
      <pc:sldChg chg="modNotes">
        <pc:chgData name="Marketa Kabourkova" userId="db07bbe71e7f604f" providerId="LiveId" clId="{86903446-BE1E-4B44-B10B-39854B220694}" dt="2019-10-31T10:30:11.827" v="594"/>
        <pc:sldMkLst>
          <pc:docMk/>
          <pc:sldMk cId="0" sldId="283"/>
        </pc:sldMkLst>
      </pc:sldChg>
      <pc:sldChg chg="modSp modNotes">
        <pc:chgData name="Marketa Kabourkova" userId="db07bbe71e7f604f" providerId="LiveId" clId="{86903446-BE1E-4B44-B10B-39854B220694}" dt="2019-10-31T10:30:11.827" v="594"/>
        <pc:sldMkLst>
          <pc:docMk/>
          <pc:sldMk cId="0" sldId="284"/>
        </pc:sldMkLst>
        <pc:spChg chg="mod">
          <ac:chgData name="Marketa Kabourkova" userId="db07bbe71e7f604f" providerId="LiveId" clId="{86903446-BE1E-4B44-B10B-39854B220694}" dt="2019-10-31T10:16:50.456" v="570" actId="207"/>
          <ac:spMkLst>
            <pc:docMk/>
            <pc:sldMk cId="0" sldId="284"/>
            <ac:spMk id="1003" creationId="{00000000-0000-0000-0000-000000000000}"/>
          </ac:spMkLst>
        </pc:spChg>
      </pc:sldChg>
      <pc:sldChg chg="del">
        <pc:chgData name="Marketa Kabourkova" userId="db07bbe71e7f604f" providerId="LiveId" clId="{86903446-BE1E-4B44-B10B-39854B220694}" dt="2019-10-31T09:55:51.136" v="438" actId="2696"/>
        <pc:sldMkLst>
          <pc:docMk/>
          <pc:sldMk cId="0" sldId="302"/>
        </pc:sldMkLst>
      </pc:sldChg>
      <pc:sldChg chg="modNotes">
        <pc:chgData name="Marketa Kabourkova" userId="db07bbe71e7f604f" providerId="LiveId" clId="{86903446-BE1E-4B44-B10B-39854B220694}" dt="2019-10-31T10:30:11.827" v="594"/>
        <pc:sldMkLst>
          <pc:docMk/>
          <pc:sldMk cId="3987932433" sldId="314"/>
        </pc:sldMkLst>
      </pc:sldChg>
      <pc:sldChg chg="addSp delSp modSp modNotes">
        <pc:chgData name="Marketa Kabourkova" userId="db07bbe71e7f604f" providerId="LiveId" clId="{86903446-BE1E-4B44-B10B-39854B220694}" dt="2019-10-31T10:30:11.827" v="594"/>
        <pc:sldMkLst>
          <pc:docMk/>
          <pc:sldMk cId="4020220352" sldId="315"/>
        </pc:sldMkLst>
        <pc:spChg chg="del">
          <ac:chgData name="Marketa Kabourkova" userId="db07bbe71e7f604f" providerId="LiveId" clId="{86903446-BE1E-4B44-B10B-39854B220694}" dt="2019-10-31T09:53:55.689" v="418" actId="478"/>
          <ac:spMkLst>
            <pc:docMk/>
            <pc:sldMk cId="4020220352" sldId="315"/>
            <ac:spMk id="2" creationId="{8FC3C71A-BA9A-4064-845D-A404BD250665}"/>
          </ac:spMkLst>
        </pc:spChg>
        <pc:spChg chg="del">
          <ac:chgData name="Marketa Kabourkova" userId="db07bbe71e7f604f" providerId="LiveId" clId="{86903446-BE1E-4B44-B10B-39854B220694}" dt="2019-10-31T09:52:40.887" v="403" actId="478"/>
          <ac:spMkLst>
            <pc:docMk/>
            <pc:sldMk cId="4020220352" sldId="315"/>
            <ac:spMk id="3" creationId="{BCA25623-A7A3-431F-835B-68492663ED68}"/>
          </ac:spMkLst>
        </pc:spChg>
        <pc:spChg chg="del">
          <ac:chgData name="Marketa Kabourkova" userId="db07bbe71e7f604f" providerId="LiveId" clId="{86903446-BE1E-4B44-B10B-39854B220694}" dt="2019-10-31T09:52:11.329" v="397" actId="478"/>
          <ac:spMkLst>
            <pc:docMk/>
            <pc:sldMk cId="4020220352" sldId="315"/>
            <ac:spMk id="4" creationId="{DD333048-1248-4A09-B787-68CB307C376D}"/>
          </ac:spMkLst>
        </pc:spChg>
        <pc:spChg chg="del">
          <ac:chgData name="Marketa Kabourkova" userId="db07bbe71e7f604f" providerId="LiveId" clId="{86903446-BE1E-4B44-B10B-39854B220694}" dt="2019-10-31T09:52:17.960" v="399" actId="478"/>
          <ac:spMkLst>
            <pc:docMk/>
            <pc:sldMk cId="4020220352" sldId="315"/>
            <ac:spMk id="5" creationId="{BFF7807E-690F-4D76-BCF7-E268E3AF36A9}"/>
          </ac:spMkLst>
        </pc:spChg>
        <pc:spChg chg="del">
          <ac:chgData name="Marketa Kabourkova" userId="db07bbe71e7f604f" providerId="LiveId" clId="{86903446-BE1E-4B44-B10B-39854B220694}" dt="2019-10-31T09:52:13.848" v="398" actId="478"/>
          <ac:spMkLst>
            <pc:docMk/>
            <pc:sldMk cId="4020220352" sldId="315"/>
            <ac:spMk id="6" creationId="{A61B8A52-969A-4374-939A-8B162EE70B20}"/>
          </ac:spMkLst>
        </pc:spChg>
        <pc:spChg chg="del">
          <ac:chgData name="Marketa Kabourkova" userId="db07bbe71e7f604f" providerId="LiveId" clId="{86903446-BE1E-4B44-B10B-39854B220694}" dt="2019-10-31T09:52:42.608" v="404" actId="478"/>
          <ac:spMkLst>
            <pc:docMk/>
            <pc:sldMk cId="4020220352" sldId="315"/>
            <ac:spMk id="7" creationId="{F0A52799-3F1B-4BC4-B4D6-033FB6519425}"/>
          </ac:spMkLst>
        </pc:spChg>
        <pc:spChg chg="del">
          <ac:chgData name="Marketa Kabourkova" userId="db07bbe71e7f604f" providerId="LiveId" clId="{86903446-BE1E-4B44-B10B-39854B220694}" dt="2019-10-31T09:52:44.375" v="405" actId="478"/>
          <ac:spMkLst>
            <pc:docMk/>
            <pc:sldMk cId="4020220352" sldId="315"/>
            <ac:spMk id="8" creationId="{8A2B0EA6-9EC7-4C54-9EB6-F8A50FD9621B}"/>
          </ac:spMkLst>
        </pc:spChg>
        <pc:spChg chg="del">
          <ac:chgData name="Marketa Kabourkova" userId="db07bbe71e7f604f" providerId="LiveId" clId="{86903446-BE1E-4B44-B10B-39854B220694}" dt="2019-10-31T09:52:46.471" v="406" actId="478"/>
          <ac:spMkLst>
            <pc:docMk/>
            <pc:sldMk cId="4020220352" sldId="315"/>
            <ac:spMk id="9" creationId="{64DE9238-3E49-45F0-9F03-080572667CA7}"/>
          </ac:spMkLst>
        </pc:spChg>
        <pc:spChg chg="add mod">
          <ac:chgData name="Marketa Kabourkova" userId="db07bbe71e7f604f" providerId="LiveId" clId="{86903446-BE1E-4B44-B10B-39854B220694}" dt="2019-10-31T09:55:22.485" v="437" actId="123"/>
          <ac:spMkLst>
            <pc:docMk/>
            <pc:sldMk cId="4020220352" sldId="315"/>
            <ac:spMk id="10" creationId="{4BC0CDCD-D9C3-44CB-B0BC-DAC3486E3DA9}"/>
          </ac:spMkLst>
        </pc:spChg>
        <pc:spChg chg="add mod ord">
          <ac:chgData name="Marketa Kabourkova" userId="db07bbe71e7f604f" providerId="LiveId" clId="{86903446-BE1E-4B44-B10B-39854B220694}" dt="2019-10-31T09:54:28.930" v="426" actId="167"/>
          <ac:spMkLst>
            <pc:docMk/>
            <pc:sldMk cId="4020220352" sldId="315"/>
            <ac:spMk id="11" creationId="{FA437EEA-2FEE-480D-A976-0C949942888F}"/>
          </ac:spMkLst>
        </pc:spChg>
        <pc:spChg chg="add mod">
          <ac:chgData name="Marketa Kabourkova" userId="db07bbe71e7f604f" providerId="LiveId" clId="{86903446-BE1E-4B44-B10B-39854B220694}" dt="2019-10-31T09:54:37.038" v="428" actId="1076"/>
          <ac:spMkLst>
            <pc:docMk/>
            <pc:sldMk cId="4020220352" sldId="315"/>
            <ac:spMk id="12" creationId="{46F5F535-2E12-437D-8B8D-629C33355624}"/>
          </ac:spMkLst>
        </pc:spChg>
        <pc:spChg chg="add del mod">
          <ac:chgData name="Marketa Kabourkova" userId="db07bbe71e7f604f" providerId="LiveId" clId="{86903446-BE1E-4B44-B10B-39854B220694}" dt="2019-10-31T09:53:58.279" v="419" actId="478"/>
          <ac:spMkLst>
            <pc:docMk/>
            <pc:sldMk cId="4020220352" sldId="315"/>
            <ac:spMk id="14" creationId="{847F57EE-EC47-48C6-A6AB-6A8EC6633E3A}"/>
          </ac:spMkLst>
        </pc:spChg>
      </pc:sldChg>
      <pc:sldChg chg="addSp modSp modNotes">
        <pc:chgData name="Marketa Kabourkova" userId="db07bbe71e7f604f" providerId="LiveId" clId="{86903446-BE1E-4B44-B10B-39854B220694}" dt="2019-10-31T10:30:11.827" v="594"/>
        <pc:sldMkLst>
          <pc:docMk/>
          <pc:sldMk cId="0" sldId="316"/>
        </pc:sldMkLst>
        <pc:spChg chg="add mod">
          <ac:chgData name="Marketa Kabourkova" userId="db07bbe71e7f604f" providerId="LiveId" clId="{86903446-BE1E-4B44-B10B-39854B220694}" dt="2019-10-31T10:24:18.788" v="587" actId="1076"/>
          <ac:spMkLst>
            <pc:docMk/>
            <pc:sldMk cId="0" sldId="316"/>
            <ac:spMk id="2" creationId="{8D14C78B-177B-4E6D-B906-7ED6DFC64DD2}"/>
          </ac:spMkLst>
        </pc:spChg>
        <pc:spChg chg="mod">
          <ac:chgData name="Marketa Kabourkova" userId="db07bbe71e7f604f" providerId="LiveId" clId="{86903446-BE1E-4B44-B10B-39854B220694}" dt="2019-10-31T10:23:38.632" v="578" actId="1076"/>
          <ac:spMkLst>
            <pc:docMk/>
            <pc:sldMk cId="0" sldId="316"/>
            <ac:spMk id="7" creationId="{D03DD565-7918-469F-9E3C-644ABFA316D6}"/>
          </ac:spMkLst>
        </pc:spChg>
        <pc:spChg chg="mod">
          <ac:chgData name="Marketa Kabourkova" userId="db07bbe71e7f604f" providerId="LiveId" clId="{86903446-BE1E-4B44-B10B-39854B220694}" dt="2019-10-31T10:28:58.278" v="592" actId="108"/>
          <ac:spMkLst>
            <pc:docMk/>
            <pc:sldMk cId="0" sldId="316"/>
            <ac:spMk id="22" creationId="{3695B081-2631-4463-BC9F-7E14CF877632}"/>
          </ac:spMkLst>
        </pc:spChg>
      </pc:sldChg>
      <pc:sldChg chg="modSp modNotes">
        <pc:chgData name="Marketa Kabourkova" userId="db07bbe71e7f604f" providerId="LiveId" clId="{86903446-BE1E-4B44-B10B-39854B220694}" dt="2019-10-31T10:30:11.827" v="594"/>
        <pc:sldMkLst>
          <pc:docMk/>
          <pc:sldMk cId="521456195" sldId="317"/>
        </pc:sldMkLst>
        <pc:spChg chg="mod">
          <ac:chgData name="Marketa Kabourkova" userId="db07bbe71e7f604f" providerId="LiveId" clId="{86903446-BE1E-4B44-B10B-39854B220694}" dt="2019-10-31T09:35:40.168" v="299" actId="255"/>
          <ac:spMkLst>
            <pc:docMk/>
            <pc:sldMk cId="521456195" sldId="317"/>
            <ac:spMk id="2" creationId="{EEB3D76B-21A1-4D9C-AF19-6B05292B5E9E}"/>
          </ac:spMkLst>
        </pc:spChg>
        <pc:spChg chg="mod">
          <ac:chgData name="Marketa Kabourkova" userId="db07bbe71e7f604f" providerId="LiveId" clId="{86903446-BE1E-4B44-B10B-39854B220694}" dt="2019-10-31T09:35:46.956" v="300" actId="255"/>
          <ac:spMkLst>
            <pc:docMk/>
            <pc:sldMk cId="521456195" sldId="317"/>
            <ac:spMk id="3" creationId="{ADB34635-AFD5-4E10-AFFF-CF40688F4881}"/>
          </ac:spMkLst>
        </pc:spChg>
        <pc:spChg chg="mod">
          <ac:chgData name="Marketa Kabourkova" userId="db07bbe71e7f604f" providerId="LiveId" clId="{86903446-BE1E-4B44-B10B-39854B220694}" dt="2019-10-31T09:35:28.395" v="297" actId="255"/>
          <ac:spMkLst>
            <pc:docMk/>
            <pc:sldMk cId="521456195" sldId="317"/>
            <ac:spMk id="12" creationId="{E1DC4FD7-D437-4646-BDED-A67738068507}"/>
          </ac:spMkLst>
        </pc:spChg>
        <pc:spChg chg="mod">
          <ac:chgData name="Marketa Kabourkova" userId="db07bbe71e7f604f" providerId="LiveId" clId="{86903446-BE1E-4B44-B10B-39854B220694}" dt="2019-10-31T09:35:52.770" v="301" actId="255"/>
          <ac:spMkLst>
            <pc:docMk/>
            <pc:sldMk cId="521456195" sldId="317"/>
            <ac:spMk id="13" creationId="{4292F269-E94F-4911-9AB8-A7C2B0995A7D}"/>
          </ac:spMkLst>
        </pc:spChg>
        <pc:spChg chg="mod">
          <ac:chgData name="Marketa Kabourkova" userId="db07bbe71e7f604f" providerId="LiveId" clId="{86903446-BE1E-4B44-B10B-39854B220694}" dt="2019-10-31T09:35:34.668" v="298" actId="255"/>
          <ac:spMkLst>
            <pc:docMk/>
            <pc:sldMk cId="521456195" sldId="317"/>
            <ac:spMk id="990" creationId="{00000000-0000-0000-0000-000000000000}"/>
          </ac:spMkLst>
        </pc:spChg>
      </pc:sldChg>
      <pc:sldChg chg="delSp modSp add modNotes">
        <pc:chgData name="Marketa Kabourkova" userId="db07bbe71e7f604f" providerId="LiveId" clId="{86903446-BE1E-4B44-B10B-39854B220694}" dt="2019-10-31T10:30:11.827" v="594"/>
        <pc:sldMkLst>
          <pc:docMk/>
          <pc:sldMk cId="3577127251" sldId="318"/>
        </pc:sldMkLst>
        <pc:spChg chg="del">
          <ac:chgData name="Marketa Kabourkova" userId="db07bbe71e7f604f" providerId="LiveId" clId="{86903446-BE1E-4B44-B10B-39854B220694}" dt="2019-10-31T09:27:49.927" v="233" actId="478"/>
          <ac:spMkLst>
            <pc:docMk/>
            <pc:sldMk cId="3577127251" sldId="318"/>
            <ac:spMk id="15" creationId="{B8BD61BE-C7FA-4410-A831-171795DD0976}"/>
          </ac:spMkLst>
        </pc:spChg>
        <pc:spChg chg="del mod">
          <ac:chgData name="Marketa Kabourkova" userId="db07bbe71e7f604f" providerId="LiveId" clId="{86903446-BE1E-4B44-B10B-39854B220694}" dt="2019-10-31T09:28:08.687" v="236" actId="478"/>
          <ac:spMkLst>
            <pc:docMk/>
            <pc:sldMk cId="3577127251" sldId="318"/>
            <ac:spMk id="17" creationId="{BF1436D1-4B8D-4B91-B62E-79BAAB371807}"/>
          </ac:spMkLst>
        </pc:spChg>
        <pc:spChg chg="mod">
          <ac:chgData name="Marketa Kabourkova" userId="db07bbe71e7f604f" providerId="LiveId" clId="{86903446-BE1E-4B44-B10B-39854B220694}" dt="2019-10-31T09:34:05.561" v="291" actId="108"/>
          <ac:spMkLst>
            <pc:docMk/>
            <pc:sldMk cId="3577127251" sldId="318"/>
            <ac:spMk id="971" creationId="{00000000-0000-0000-0000-000000000000}"/>
          </ac:spMkLst>
        </pc:spChg>
        <pc:spChg chg="mod">
          <ac:chgData name="Marketa Kabourkova" userId="db07bbe71e7f604f" providerId="LiveId" clId="{86903446-BE1E-4B44-B10B-39854B220694}" dt="2019-10-31T09:26:42.063" v="224" actId="1076"/>
          <ac:spMkLst>
            <pc:docMk/>
            <pc:sldMk cId="3577127251" sldId="318"/>
            <ac:spMk id="972" creationId="{00000000-0000-0000-0000-000000000000}"/>
          </ac:spMkLst>
        </pc:spChg>
        <pc:spChg chg="mod">
          <ac:chgData name="Marketa Kabourkova" userId="db07bbe71e7f604f" providerId="LiveId" clId="{86903446-BE1E-4B44-B10B-39854B220694}" dt="2019-10-31T09:35:10.222" v="296" actId="1076"/>
          <ac:spMkLst>
            <pc:docMk/>
            <pc:sldMk cId="3577127251" sldId="318"/>
            <ac:spMk id="982" creationId="{00000000-0000-0000-0000-000000000000}"/>
          </ac:spMkLst>
        </pc:spChg>
      </pc:sldChg>
      <pc:sldChg chg="addSp delSp modSp add modNotes">
        <pc:chgData name="Marketa Kabourkova" userId="db07bbe71e7f604f" providerId="LiveId" clId="{86903446-BE1E-4B44-B10B-39854B220694}" dt="2019-10-31T10:30:11.827" v="594"/>
        <pc:sldMkLst>
          <pc:docMk/>
          <pc:sldMk cId="2070220771" sldId="319"/>
        </pc:sldMkLst>
        <pc:spChg chg="del">
          <ac:chgData name="Marketa Kabourkova" userId="db07bbe71e7f604f" providerId="LiveId" clId="{86903446-BE1E-4B44-B10B-39854B220694}" dt="2019-10-31T09:36:08.173" v="304" actId="478"/>
          <ac:spMkLst>
            <pc:docMk/>
            <pc:sldMk cId="2070220771" sldId="319"/>
            <ac:spMk id="2" creationId="{EEB3D76B-21A1-4D9C-AF19-6B05292B5E9E}"/>
          </ac:spMkLst>
        </pc:spChg>
        <pc:spChg chg="del mod">
          <ac:chgData name="Marketa Kabourkova" userId="db07bbe71e7f604f" providerId="LiveId" clId="{86903446-BE1E-4B44-B10B-39854B220694}" dt="2019-10-31T09:39:01.391" v="334" actId="478"/>
          <ac:spMkLst>
            <pc:docMk/>
            <pc:sldMk cId="2070220771" sldId="319"/>
            <ac:spMk id="3" creationId="{ADB34635-AFD5-4E10-AFFF-CF40688F4881}"/>
          </ac:spMkLst>
        </pc:spChg>
        <pc:spChg chg="add del mod">
          <ac:chgData name="Marketa Kabourkova" userId="db07bbe71e7f604f" providerId="LiveId" clId="{86903446-BE1E-4B44-B10B-39854B220694}" dt="2019-10-31T09:38:58.055" v="333" actId="478"/>
          <ac:spMkLst>
            <pc:docMk/>
            <pc:sldMk cId="2070220771" sldId="319"/>
            <ac:spMk id="4" creationId="{841E424F-750E-44D6-AC77-45D285BA2372}"/>
          </ac:spMkLst>
        </pc:spChg>
        <pc:spChg chg="add mod">
          <ac:chgData name="Marketa Kabourkova" userId="db07bbe71e7f604f" providerId="LiveId" clId="{86903446-BE1E-4B44-B10B-39854B220694}" dt="2019-10-31T09:44:36.420" v="386" actId="207"/>
          <ac:spMkLst>
            <pc:docMk/>
            <pc:sldMk cId="2070220771" sldId="319"/>
            <ac:spMk id="5" creationId="{0F3441F7-E7AF-49BC-B4E9-908F2AA6C30A}"/>
          </ac:spMkLst>
        </pc:spChg>
        <pc:spChg chg="add del mod">
          <ac:chgData name="Marketa Kabourkova" userId="db07bbe71e7f604f" providerId="LiveId" clId="{86903446-BE1E-4B44-B10B-39854B220694}" dt="2019-10-31T09:39:04.359" v="335" actId="478"/>
          <ac:spMkLst>
            <pc:docMk/>
            <pc:sldMk cId="2070220771" sldId="319"/>
            <ac:spMk id="8" creationId="{012C505D-CCFA-484D-9CFB-0C360ECE7693}"/>
          </ac:spMkLst>
        </pc:spChg>
        <pc:spChg chg="del">
          <ac:chgData name="Marketa Kabourkova" userId="db07bbe71e7f604f" providerId="LiveId" clId="{86903446-BE1E-4B44-B10B-39854B220694}" dt="2019-10-31T09:36:04.533" v="302" actId="478"/>
          <ac:spMkLst>
            <pc:docMk/>
            <pc:sldMk cId="2070220771" sldId="319"/>
            <ac:spMk id="12" creationId="{E1DC4FD7-D437-4646-BDED-A67738068507}"/>
          </ac:spMkLst>
        </pc:spChg>
        <pc:spChg chg="del">
          <ac:chgData name="Marketa Kabourkova" userId="db07bbe71e7f604f" providerId="LiveId" clId="{86903446-BE1E-4B44-B10B-39854B220694}" dt="2019-10-31T09:39:07.091" v="336" actId="478"/>
          <ac:spMkLst>
            <pc:docMk/>
            <pc:sldMk cId="2070220771" sldId="319"/>
            <ac:spMk id="13" creationId="{4292F269-E94F-4911-9AB8-A7C2B0995A7D}"/>
          </ac:spMkLst>
        </pc:spChg>
        <pc:spChg chg="mod">
          <ac:chgData name="Marketa Kabourkova" userId="db07bbe71e7f604f" providerId="LiveId" clId="{86903446-BE1E-4B44-B10B-39854B220694}" dt="2019-10-31T09:43:38.922" v="370" actId="1076"/>
          <ac:spMkLst>
            <pc:docMk/>
            <pc:sldMk cId="2070220771" sldId="319"/>
            <ac:spMk id="14" creationId="{31EE24B0-1173-4E46-A98C-1182E0DF8461}"/>
          </ac:spMkLst>
        </pc:spChg>
        <pc:spChg chg="add mod">
          <ac:chgData name="Marketa Kabourkova" userId="db07bbe71e7f604f" providerId="LiveId" clId="{86903446-BE1E-4B44-B10B-39854B220694}" dt="2019-10-31T09:51:27.911" v="396" actId="1076"/>
          <ac:spMkLst>
            <pc:docMk/>
            <pc:sldMk cId="2070220771" sldId="319"/>
            <ac:spMk id="17" creationId="{6DFBE051-5354-4C9B-BC31-A817358D5460}"/>
          </ac:spMkLst>
        </pc:spChg>
        <pc:spChg chg="del">
          <ac:chgData name="Marketa Kabourkova" userId="db07bbe71e7f604f" providerId="LiveId" clId="{86903446-BE1E-4B44-B10B-39854B220694}" dt="2019-10-31T09:36:06.372" v="303" actId="478"/>
          <ac:spMkLst>
            <pc:docMk/>
            <pc:sldMk cId="2070220771" sldId="319"/>
            <ac:spMk id="990" creationId="{00000000-0000-0000-0000-000000000000}"/>
          </ac:spMkLst>
        </pc:spChg>
        <pc:picChg chg="add mod">
          <ac:chgData name="Marketa Kabourkova" userId="db07bbe71e7f604f" providerId="LiveId" clId="{86903446-BE1E-4B44-B10B-39854B220694}" dt="2019-10-31T09:39:52.909" v="344" actId="1076"/>
          <ac:picMkLst>
            <pc:docMk/>
            <pc:sldMk cId="2070220771" sldId="319"/>
            <ac:picMk id="7" creationId="{0A8765F0-3608-4132-A3BF-EF323385E807}"/>
          </ac:picMkLst>
        </pc:picChg>
        <pc:picChg chg="add mod">
          <ac:chgData name="Marketa Kabourkova" userId="db07bbe71e7f604f" providerId="LiveId" clId="{86903446-BE1E-4B44-B10B-39854B220694}" dt="2019-10-31T09:44:07.538" v="379" actId="1036"/>
          <ac:picMkLst>
            <pc:docMk/>
            <pc:sldMk cId="2070220771" sldId="319"/>
            <ac:picMk id="10" creationId="{1C602F27-52E3-4E14-BBCA-DD9063C86295}"/>
          </ac:picMkLst>
        </pc:picChg>
        <pc:picChg chg="add mod">
          <ac:chgData name="Marketa Kabourkova" userId="db07bbe71e7f604f" providerId="LiveId" clId="{86903446-BE1E-4B44-B10B-39854B220694}" dt="2019-10-31T09:44:16.218" v="380" actId="14100"/>
          <ac:picMkLst>
            <pc:docMk/>
            <pc:sldMk cId="2070220771" sldId="319"/>
            <ac:picMk id="15" creationId="{020F390E-59DB-42E1-ABA8-23BB4ECE46F5}"/>
          </ac:picMkLst>
        </pc:picChg>
        <pc:picChg chg="add del mod">
          <ac:chgData name="Marketa Kabourkova" userId="db07bbe71e7f604f" providerId="LiveId" clId="{86903446-BE1E-4B44-B10B-39854B220694}" dt="2019-10-31T09:51:23.176" v="395" actId="478"/>
          <ac:picMkLst>
            <pc:docMk/>
            <pc:sldMk cId="2070220771" sldId="319"/>
            <ac:picMk id="16" creationId="{7922133C-7E53-4F8C-9B5F-409473C77D65}"/>
          </ac:picMkLst>
        </pc:picChg>
      </pc:sldChg>
      <pc:sldChg chg="addSp delSp modSp add">
        <pc:chgData name="Marketa Kabourkova" userId="db07bbe71e7f604f" providerId="LiveId" clId="{86903446-BE1E-4B44-B10B-39854B220694}" dt="2019-10-31T10:01:53.873" v="480" actId="6549"/>
        <pc:sldMkLst>
          <pc:docMk/>
          <pc:sldMk cId="1364272198" sldId="320"/>
        </pc:sldMkLst>
        <pc:spChg chg="del">
          <ac:chgData name="Marketa Kabourkova" userId="db07bbe71e7f604f" providerId="LiveId" clId="{86903446-BE1E-4B44-B10B-39854B220694}" dt="2019-10-31T09:58:18.840" v="441" actId="478"/>
          <ac:spMkLst>
            <pc:docMk/>
            <pc:sldMk cId="1364272198" sldId="320"/>
            <ac:spMk id="2" creationId="{7827C201-7F11-4EF1-9FE7-34A751022618}"/>
          </ac:spMkLst>
        </pc:spChg>
        <pc:spChg chg="mod">
          <ac:chgData name="Marketa Kabourkova" userId="db07bbe71e7f604f" providerId="LiveId" clId="{86903446-BE1E-4B44-B10B-39854B220694}" dt="2019-10-31T09:59:48.551" v="459" actId="207"/>
          <ac:spMkLst>
            <pc:docMk/>
            <pc:sldMk cId="1364272198" sldId="320"/>
            <ac:spMk id="4" creationId="{E322EBB2-5A94-4E83-A7D7-0E1AD170C437}"/>
          </ac:spMkLst>
        </pc:spChg>
        <pc:spChg chg="add del mod">
          <ac:chgData name="Marketa Kabourkova" userId="db07bbe71e7f604f" providerId="LiveId" clId="{86903446-BE1E-4B44-B10B-39854B220694}" dt="2019-10-31T09:58:25.669" v="444" actId="478"/>
          <ac:spMkLst>
            <pc:docMk/>
            <pc:sldMk cId="1364272198" sldId="320"/>
            <ac:spMk id="5" creationId="{20FA4A1E-01B1-4061-8139-125C4CD15847}"/>
          </ac:spMkLst>
        </pc:spChg>
        <pc:spChg chg="add mod ord">
          <ac:chgData name="Marketa Kabourkova" userId="db07bbe71e7f604f" providerId="LiveId" clId="{86903446-BE1E-4B44-B10B-39854B220694}" dt="2019-10-31T10:01:13.373" v="473" actId="167"/>
          <ac:spMkLst>
            <pc:docMk/>
            <pc:sldMk cId="1364272198" sldId="320"/>
            <ac:spMk id="6" creationId="{A11F7BAE-DC44-42A0-AF95-A2514869A5A0}"/>
          </ac:spMkLst>
        </pc:spChg>
        <pc:spChg chg="mod">
          <ac:chgData name="Marketa Kabourkova" userId="db07bbe71e7f604f" providerId="LiveId" clId="{86903446-BE1E-4B44-B10B-39854B220694}" dt="2019-10-31T10:01:53.873" v="480" actId="6549"/>
          <ac:spMkLst>
            <pc:docMk/>
            <pc:sldMk cId="1364272198" sldId="320"/>
            <ac:spMk id="7" creationId="{EAB06FD1-A42B-4625-940A-B27B62B58328}"/>
          </ac:spMkLst>
        </pc:spChg>
        <pc:spChg chg="add mod">
          <ac:chgData name="Marketa Kabourkova" userId="db07bbe71e7f604f" providerId="LiveId" clId="{86903446-BE1E-4B44-B10B-39854B220694}" dt="2019-10-31T09:58:46.480" v="448" actId="1036"/>
          <ac:spMkLst>
            <pc:docMk/>
            <pc:sldMk cId="1364272198" sldId="320"/>
            <ac:spMk id="12" creationId="{C1D9E1EB-E90B-4378-B3C9-3E16461A6612}"/>
          </ac:spMkLst>
        </pc:spChg>
        <pc:spChg chg="add mod">
          <ac:chgData name="Marketa Kabourkova" userId="db07bbe71e7f604f" providerId="LiveId" clId="{86903446-BE1E-4B44-B10B-39854B220694}" dt="2019-10-31T09:59:17.302" v="454" actId="20577"/>
          <ac:spMkLst>
            <pc:docMk/>
            <pc:sldMk cId="1364272198" sldId="320"/>
            <ac:spMk id="13" creationId="{9AB2B3E1-8D04-4331-BFED-FE2D7B0BC881}"/>
          </ac:spMkLst>
        </pc:spChg>
        <pc:grpChg chg="add mod">
          <ac:chgData name="Marketa Kabourkova" userId="db07bbe71e7f604f" providerId="LiveId" clId="{86903446-BE1E-4B44-B10B-39854B220694}" dt="2019-10-31T09:58:59.671" v="451" actId="1076"/>
          <ac:grpSpMkLst>
            <pc:docMk/>
            <pc:sldMk cId="1364272198" sldId="320"/>
            <ac:grpSpMk id="8" creationId="{46CEFF5B-218A-474A-9EFA-912E79C7FCF7}"/>
          </ac:grpSpMkLst>
        </pc:grpChg>
      </pc:sldChg>
      <pc:sldMasterChg chg="delSldLayout">
        <pc:chgData name="Marketa Kabourkova" userId="db07bbe71e7f604f" providerId="LiveId" clId="{86903446-BE1E-4B44-B10B-39854B220694}" dt="2019-10-31T10:11:34.418" v="513" actId="2696"/>
        <pc:sldMasterMkLst>
          <pc:docMk/>
          <pc:sldMasterMk cId="0" sldId="2147483670"/>
        </pc:sldMasterMkLst>
        <pc:sldLayoutChg chg="del">
          <pc:chgData name="Marketa Kabourkova" userId="db07bbe71e7f604f" providerId="LiveId" clId="{86903446-BE1E-4B44-B10B-39854B220694}" dt="2019-10-31T09:55:51.138" v="439" actId="2696"/>
          <pc:sldLayoutMkLst>
            <pc:docMk/>
            <pc:sldMasterMk cId="0" sldId="2147483670"/>
            <pc:sldLayoutMk cId="0" sldId="2147483659"/>
          </pc:sldLayoutMkLst>
        </pc:sldLayoutChg>
        <pc:sldLayoutChg chg="del">
          <pc:chgData name="Marketa Kabourkova" userId="db07bbe71e7f604f" providerId="LiveId" clId="{86903446-BE1E-4B44-B10B-39854B220694}" dt="2019-10-31T10:11:34.418" v="513" actId="2696"/>
          <pc:sldLayoutMkLst>
            <pc:docMk/>
            <pc:sldMasterMk cId="0" sldId="2147483670"/>
            <pc:sldLayoutMk cId="3287311554" sldId="214748367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EA6CD-A883-442F-948B-7FF942290F49}" type="doc">
      <dgm:prSet loTypeId="urn:microsoft.com/office/officeart/2005/8/layout/chevron1" loCatId="process" qsTypeId="urn:microsoft.com/office/officeart/2005/8/quickstyle/3d1" qsCatId="3D" csTypeId="urn:microsoft.com/office/officeart/2005/8/colors/accent1_3" csCatId="accent1" phldr="1"/>
      <dgm:spPr/>
    </dgm:pt>
    <dgm:pt modelId="{2977F246-B88B-4492-84BB-9AB866B22797}">
      <dgm:prSet phldrT="[Text]"/>
      <dgm:spPr>
        <a:gradFill rotWithShape="0">
          <a:gsLst>
            <a:gs pos="0">
              <a:srgbClr val="792D2B"/>
            </a:gs>
            <a:gs pos="50000">
              <a:schemeClr val="accent2">
                <a:lumMod val="40000"/>
                <a:lumOff val="60000"/>
              </a:schemeClr>
            </a:gs>
            <a:gs pos="100000">
              <a:srgbClr val="792D2B"/>
            </a:gs>
          </a:gsLst>
        </a:gradFill>
      </dgm:spPr>
      <dgm:t>
        <a:bodyPr/>
        <a:lstStyle/>
        <a:p>
          <a:r>
            <a:rPr lang="cs-CZ" b="1" dirty="0">
              <a:latin typeface="Nunito" panose="020B0604020202020204" charset="-18"/>
            </a:rPr>
            <a:t>Vymezit sportovní prostředí</a:t>
          </a:r>
        </a:p>
      </dgm:t>
    </dgm:pt>
    <dgm:pt modelId="{83609DDA-F272-464A-99FB-A9FFBADE58FF}" type="parTrans" cxnId="{39F67F0C-E8E4-4C02-B61B-FE3F99BF8C0B}">
      <dgm:prSet/>
      <dgm:spPr/>
      <dgm:t>
        <a:bodyPr/>
        <a:lstStyle/>
        <a:p>
          <a:endParaRPr lang="cs-CZ" b="1">
            <a:latin typeface="Nunito" panose="020B0604020202020204" charset="-18"/>
          </a:endParaRPr>
        </a:p>
      </dgm:t>
    </dgm:pt>
    <dgm:pt modelId="{04D6FD95-594C-4354-AA58-E9ADC8BC6251}" type="sibTrans" cxnId="{39F67F0C-E8E4-4C02-B61B-FE3F99BF8C0B}">
      <dgm:prSet/>
      <dgm:spPr/>
      <dgm:t>
        <a:bodyPr/>
        <a:lstStyle/>
        <a:p>
          <a:endParaRPr lang="cs-CZ" b="1">
            <a:latin typeface="Nunito" panose="020B0604020202020204" charset="-18"/>
          </a:endParaRPr>
        </a:p>
      </dgm:t>
    </dgm:pt>
    <dgm:pt modelId="{817021B3-6609-43FA-8D4B-F1B946D74C6C}">
      <dgm:prSet phldrT="[Text]"/>
      <dgm:spPr>
        <a:gradFill rotWithShape="0">
          <a:gsLst>
            <a:gs pos="90579">
              <a:schemeClr val="accent2">
                <a:lumMod val="40000"/>
                <a:lumOff val="60000"/>
              </a:schemeClr>
            </a:gs>
            <a:gs pos="67400">
              <a:schemeClr val="accent2">
                <a:lumMod val="40000"/>
                <a:lumOff val="60000"/>
              </a:schemeClr>
            </a:gs>
            <a:gs pos="0">
              <a:srgbClr val="792D2B"/>
            </a:gs>
            <a:gs pos="100000">
              <a:schemeClr val="accent2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cs-CZ" b="1" dirty="0">
              <a:latin typeface="Nunito" panose="020B0604020202020204" charset="-18"/>
            </a:rPr>
            <a:t>Role, pravomoci a odpovědnosti</a:t>
          </a:r>
        </a:p>
      </dgm:t>
    </dgm:pt>
    <dgm:pt modelId="{BD848BD2-9CB5-416E-85C7-E5776656FAD9}" type="parTrans" cxnId="{25D9A224-B674-4C06-BC2C-4909E9FCBC61}">
      <dgm:prSet/>
      <dgm:spPr/>
      <dgm:t>
        <a:bodyPr/>
        <a:lstStyle/>
        <a:p>
          <a:endParaRPr lang="cs-CZ" b="1">
            <a:latin typeface="Nunito" panose="020B0604020202020204" charset="-18"/>
          </a:endParaRPr>
        </a:p>
      </dgm:t>
    </dgm:pt>
    <dgm:pt modelId="{08EA1AC1-7839-4A1F-8588-71250EF21216}" type="sibTrans" cxnId="{25D9A224-B674-4C06-BC2C-4909E9FCBC61}">
      <dgm:prSet/>
      <dgm:spPr/>
      <dgm:t>
        <a:bodyPr/>
        <a:lstStyle/>
        <a:p>
          <a:endParaRPr lang="cs-CZ" b="1">
            <a:latin typeface="Nunito" panose="020B0604020202020204" charset="-18"/>
          </a:endParaRPr>
        </a:p>
      </dgm:t>
    </dgm:pt>
    <dgm:pt modelId="{E7686876-6EA2-4071-8D68-5424AB477BEC}">
      <dgm:prSet phldrT="[Text]"/>
      <dgm:spPr>
        <a:gradFill rotWithShape="0">
          <a:gsLst>
            <a:gs pos="0">
              <a:srgbClr val="792D2B"/>
            </a:gs>
            <a:gs pos="100000">
              <a:schemeClr val="accent2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cs-CZ" b="1" dirty="0">
              <a:latin typeface="Nunito" panose="020B0604020202020204" charset="-18"/>
            </a:rPr>
            <a:t>Jasné legislativní prostředí</a:t>
          </a:r>
        </a:p>
      </dgm:t>
    </dgm:pt>
    <dgm:pt modelId="{F0AEEC30-1801-4824-B4AD-3B8947AE28D1}" type="parTrans" cxnId="{A8AB12D3-3F88-406F-BD25-8C8041E7ECE3}">
      <dgm:prSet/>
      <dgm:spPr/>
      <dgm:t>
        <a:bodyPr/>
        <a:lstStyle/>
        <a:p>
          <a:endParaRPr lang="cs-CZ" b="1">
            <a:latin typeface="Nunito" panose="020B0604020202020204" charset="-18"/>
          </a:endParaRPr>
        </a:p>
      </dgm:t>
    </dgm:pt>
    <dgm:pt modelId="{A826842D-FD27-4B71-935C-542ADCE1E5C7}" type="sibTrans" cxnId="{A8AB12D3-3F88-406F-BD25-8C8041E7ECE3}">
      <dgm:prSet/>
      <dgm:spPr/>
      <dgm:t>
        <a:bodyPr/>
        <a:lstStyle/>
        <a:p>
          <a:endParaRPr lang="cs-CZ" b="1">
            <a:latin typeface="Nunito" panose="020B0604020202020204" charset="-18"/>
          </a:endParaRPr>
        </a:p>
      </dgm:t>
    </dgm:pt>
    <dgm:pt modelId="{EC0B58C7-4BA4-4B2A-BB53-D9E71B065CF8}">
      <dgm:prSet phldrT="[Text]"/>
      <dgm:spPr>
        <a:gradFill rotWithShape="0">
          <a:gsLst>
            <a:gs pos="0">
              <a:srgbClr val="792D2B"/>
            </a:gs>
            <a:gs pos="100000">
              <a:schemeClr val="accent2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cs-CZ" b="1" dirty="0">
              <a:latin typeface="Nunito" panose="020B0604020202020204" charset="-18"/>
            </a:rPr>
            <a:t>Vzdělávání ve sportu</a:t>
          </a:r>
        </a:p>
      </dgm:t>
    </dgm:pt>
    <dgm:pt modelId="{2B8B54F5-C954-4C2F-B1C1-17013AEA5BA2}" type="parTrans" cxnId="{4CBFCE23-2734-4F26-8BDA-E630C26F89D2}">
      <dgm:prSet/>
      <dgm:spPr/>
      <dgm:t>
        <a:bodyPr/>
        <a:lstStyle/>
        <a:p>
          <a:endParaRPr lang="cs-CZ">
            <a:latin typeface="Nunito" panose="020B0604020202020204" charset="-18"/>
          </a:endParaRPr>
        </a:p>
      </dgm:t>
    </dgm:pt>
    <dgm:pt modelId="{C8E777ED-3AFA-4767-BC90-75767BF46770}" type="sibTrans" cxnId="{4CBFCE23-2734-4F26-8BDA-E630C26F89D2}">
      <dgm:prSet/>
      <dgm:spPr/>
      <dgm:t>
        <a:bodyPr/>
        <a:lstStyle/>
        <a:p>
          <a:endParaRPr lang="cs-CZ">
            <a:latin typeface="Nunito" panose="020B0604020202020204" charset="-18"/>
          </a:endParaRPr>
        </a:p>
      </dgm:t>
    </dgm:pt>
    <dgm:pt modelId="{534478C6-380E-4B47-8ED1-2E8EB9331022}" type="pres">
      <dgm:prSet presAssocID="{1DCEA6CD-A883-442F-948B-7FF942290F49}" presName="Name0" presStyleCnt="0">
        <dgm:presLayoutVars>
          <dgm:dir/>
          <dgm:animLvl val="lvl"/>
          <dgm:resizeHandles val="exact"/>
        </dgm:presLayoutVars>
      </dgm:prSet>
      <dgm:spPr/>
    </dgm:pt>
    <dgm:pt modelId="{8D6ACDF3-3725-427D-87C5-6F2D0FC6637E}" type="pres">
      <dgm:prSet presAssocID="{2977F246-B88B-4492-84BB-9AB866B2279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F406749-D16E-44A4-B63E-5C2D0948ED63}" type="pres">
      <dgm:prSet presAssocID="{04D6FD95-594C-4354-AA58-E9ADC8BC6251}" presName="parTxOnlySpace" presStyleCnt="0"/>
      <dgm:spPr/>
    </dgm:pt>
    <dgm:pt modelId="{9382B41C-A0AA-4070-888E-3A4EBB648A10}" type="pres">
      <dgm:prSet presAssocID="{817021B3-6609-43FA-8D4B-F1B946D74C6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756C5C9-2569-482B-9A90-8A4B394FA7F5}" type="pres">
      <dgm:prSet presAssocID="{08EA1AC1-7839-4A1F-8588-71250EF21216}" presName="parTxOnlySpace" presStyleCnt="0"/>
      <dgm:spPr/>
    </dgm:pt>
    <dgm:pt modelId="{2773D9A3-1624-4376-9FFD-3F676DB5DE90}" type="pres">
      <dgm:prSet presAssocID="{E7686876-6EA2-4071-8D68-5424AB477BE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BAB2F43-7A83-49C7-B529-93237AC8F662}" type="pres">
      <dgm:prSet presAssocID="{A826842D-FD27-4B71-935C-542ADCE1E5C7}" presName="parTxOnlySpace" presStyleCnt="0"/>
      <dgm:spPr/>
    </dgm:pt>
    <dgm:pt modelId="{42CDD6AA-2974-4187-A86B-41F8302F64DB}" type="pres">
      <dgm:prSet presAssocID="{EC0B58C7-4BA4-4B2A-BB53-D9E71B065CF8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9F67F0C-E8E4-4C02-B61B-FE3F99BF8C0B}" srcId="{1DCEA6CD-A883-442F-948B-7FF942290F49}" destId="{2977F246-B88B-4492-84BB-9AB866B22797}" srcOrd="0" destOrd="0" parTransId="{83609DDA-F272-464A-99FB-A9FFBADE58FF}" sibTransId="{04D6FD95-594C-4354-AA58-E9ADC8BC6251}"/>
    <dgm:cxn modelId="{4CBFCE23-2734-4F26-8BDA-E630C26F89D2}" srcId="{1DCEA6CD-A883-442F-948B-7FF942290F49}" destId="{EC0B58C7-4BA4-4B2A-BB53-D9E71B065CF8}" srcOrd="3" destOrd="0" parTransId="{2B8B54F5-C954-4C2F-B1C1-17013AEA5BA2}" sibTransId="{C8E777ED-3AFA-4767-BC90-75767BF46770}"/>
    <dgm:cxn modelId="{25D9A224-B674-4C06-BC2C-4909E9FCBC61}" srcId="{1DCEA6CD-A883-442F-948B-7FF942290F49}" destId="{817021B3-6609-43FA-8D4B-F1B946D74C6C}" srcOrd="1" destOrd="0" parTransId="{BD848BD2-9CB5-416E-85C7-E5776656FAD9}" sibTransId="{08EA1AC1-7839-4A1F-8588-71250EF21216}"/>
    <dgm:cxn modelId="{9B5BF92F-02DC-497E-A2B8-7168425A0BAE}" type="presOf" srcId="{2977F246-B88B-4492-84BB-9AB866B22797}" destId="{8D6ACDF3-3725-427D-87C5-6F2D0FC6637E}" srcOrd="0" destOrd="0" presId="urn:microsoft.com/office/officeart/2005/8/layout/chevron1"/>
    <dgm:cxn modelId="{79FA1163-5EE9-43EF-82EB-D82D3C6EBC36}" type="presOf" srcId="{EC0B58C7-4BA4-4B2A-BB53-D9E71B065CF8}" destId="{42CDD6AA-2974-4187-A86B-41F8302F64DB}" srcOrd="0" destOrd="0" presId="urn:microsoft.com/office/officeart/2005/8/layout/chevron1"/>
    <dgm:cxn modelId="{6F51A852-867B-40B6-BF54-9C2C7A74D83C}" type="presOf" srcId="{E7686876-6EA2-4071-8D68-5424AB477BEC}" destId="{2773D9A3-1624-4376-9FFD-3F676DB5DE90}" srcOrd="0" destOrd="0" presId="urn:microsoft.com/office/officeart/2005/8/layout/chevron1"/>
    <dgm:cxn modelId="{6CF0DFCB-3DC6-4571-BC3F-FB9ED73950B9}" type="presOf" srcId="{1DCEA6CD-A883-442F-948B-7FF942290F49}" destId="{534478C6-380E-4B47-8ED1-2E8EB9331022}" srcOrd="0" destOrd="0" presId="urn:microsoft.com/office/officeart/2005/8/layout/chevron1"/>
    <dgm:cxn modelId="{A8AB12D3-3F88-406F-BD25-8C8041E7ECE3}" srcId="{1DCEA6CD-A883-442F-948B-7FF942290F49}" destId="{E7686876-6EA2-4071-8D68-5424AB477BEC}" srcOrd="2" destOrd="0" parTransId="{F0AEEC30-1801-4824-B4AD-3B8947AE28D1}" sibTransId="{A826842D-FD27-4B71-935C-542ADCE1E5C7}"/>
    <dgm:cxn modelId="{A36CC3D6-BA79-4603-9873-CA79318CF35F}" type="presOf" srcId="{817021B3-6609-43FA-8D4B-F1B946D74C6C}" destId="{9382B41C-A0AA-4070-888E-3A4EBB648A10}" srcOrd="0" destOrd="0" presId="urn:microsoft.com/office/officeart/2005/8/layout/chevron1"/>
    <dgm:cxn modelId="{1EC0A5BE-3A2D-4B4F-B8B4-9ED1E683DCD3}" type="presParOf" srcId="{534478C6-380E-4B47-8ED1-2E8EB9331022}" destId="{8D6ACDF3-3725-427D-87C5-6F2D0FC6637E}" srcOrd="0" destOrd="0" presId="urn:microsoft.com/office/officeart/2005/8/layout/chevron1"/>
    <dgm:cxn modelId="{E2CAC19D-03F2-42F2-991F-572F5C1C3CC1}" type="presParOf" srcId="{534478C6-380E-4B47-8ED1-2E8EB9331022}" destId="{DF406749-D16E-44A4-B63E-5C2D0948ED63}" srcOrd="1" destOrd="0" presId="urn:microsoft.com/office/officeart/2005/8/layout/chevron1"/>
    <dgm:cxn modelId="{F496FE5C-3D01-4A2F-B83E-95B229619E8C}" type="presParOf" srcId="{534478C6-380E-4B47-8ED1-2E8EB9331022}" destId="{9382B41C-A0AA-4070-888E-3A4EBB648A10}" srcOrd="2" destOrd="0" presId="urn:microsoft.com/office/officeart/2005/8/layout/chevron1"/>
    <dgm:cxn modelId="{D448878B-3F88-4C21-B570-AB23D24CCC3F}" type="presParOf" srcId="{534478C6-380E-4B47-8ED1-2E8EB9331022}" destId="{1756C5C9-2569-482B-9A90-8A4B394FA7F5}" srcOrd="3" destOrd="0" presId="urn:microsoft.com/office/officeart/2005/8/layout/chevron1"/>
    <dgm:cxn modelId="{D2657905-2267-4D95-8660-33992D2DCAAC}" type="presParOf" srcId="{534478C6-380E-4B47-8ED1-2E8EB9331022}" destId="{2773D9A3-1624-4376-9FFD-3F676DB5DE90}" srcOrd="4" destOrd="0" presId="urn:microsoft.com/office/officeart/2005/8/layout/chevron1"/>
    <dgm:cxn modelId="{2A57E073-8B97-4F84-BBD7-685B3C436729}" type="presParOf" srcId="{534478C6-380E-4B47-8ED1-2E8EB9331022}" destId="{3BAB2F43-7A83-49C7-B529-93237AC8F662}" srcOrd="5" destOrd="0" presId="urn:microsoft.com/office/officeart/2005/8/layout/chevron1"/>
    <dgm:cxn modelId="{9B945C71-983C-438D-A56C-71F2891BC18B}" type="presParOf" srcId="{534478C6-380E-4B47-8ED1-2E8EB9331022}" destId="{42CDD6AA-2974-4187-A86B-41F8302F64DB}" srcOrd="6" destOrd="0" presId="urn:microsoft.com/office/officeart/2005/8/layout/chevron1"/>
  </dgm:cxnLst>
  <dgm:bg>
    <a:solidFill>
      <a:srgbClr val="792D2B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ACDF3-3725-427D-87C5-6F2D0FC6637E}">
      <dsp:nvSpPr>
        <dsp:cNvPr id="0" name=""/>
        <dsp:cNvSpPr/>
      </dsp:nvSpPr>
      <dsp:spPr>
        <a:xfrm>
          <a:off x="4044" y="0"/>
          <a:ext cx="2354402" cy="821634"/>
        </a:xfrm>
        <a:prstGeom prst="chevron">
          <a:avLst/>
        </a:prstGeom>
        <a:gradFill rotWithShape="0">
          <a:gsLst>
            <a:gs pos="0">
              <a:srgbClr val="792D2B"/>
            </a:gs>
            <a:gs pos="50000">
              <a:schemeClr val="accent2">
                <a:lumMod val="40000"/>
                <a:lumOff val="60000"/>
              </a:schemeClr>
            </a:gs>
            <a:gs pos="100000">
              <a:srgbClr val="792D2B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Nunito" panose="020B0604020202020204" charset="-18"/>
            </a:rPr>
            <a:t>Vymezit sportovní prostředí</a:t>
          </a:r>
        </a:p>
      </dsp:txBody>
      <dsp:txXfrm>
        <a:off x="414861" y="0"/>
        <a:ext cx="1532768" cy="821634"/>
      </dsp:txXfrm>
    </dsp:sp>
    <dsp:sp modelId="{9382B41C-A0AA-4070-888E-3A4EBB648A10}">
      <dsp:nvSpPr>
        <dsp:cNvPr id="0" name=""/>
        <dsp:cNvSpPr/>
      </dsp:nvSpPr>
      <dsp:spPr>
        <a:xfrm>
          <a:off x="2123006" y="0"/>
          <a:ext cx="2354402" cy="821634"/>
        </a:xfrm>
        <a:prstGeom prst="chevron">
          <a:avLst/>
        </a:prstGeom>
        <a:gradFill rotWithShape="0">
          <a:gsLst>
            <a:gs pos="90579">
              <a:schemeClr val="accent2">
                <a:lumMod val="40000"/>
                <a:lumOff val="60000"/>
              </a:schemeClr>
            </a:gs>
            <a:gs pos="67400">
              <a:schemeClr val="accent2">
                <a:lumMod val="40000"/>
                <a:lumOff val="60000"/>
              </a:schemeClr>
            </a:gs>
            <a:gs pos="0">
              <a:srgbClr val="792D2B"/>
            </a:gs>
            <a:gs pos="100000">
              <a:schemeClr val="accent2">
                <a:lumMod val="40000"/>
                <a:lumOff val="6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Nunito" panose="020B0604020202020204" charset="-18"/>
            </a:rPr>
            <a:t>Role, pravomoci a odpovědnosti</a:t>
          </a:r>
        </a:p>
      </dsp:txBody>
      <dsp:txXfrm>
        <a:off x="2533823" y="0"/>
        <a:ext cx="1532768" cy="821634"/>
      </dsp:txXfrm>
    </dsp:sp>
    <dsp:sp modelId="{2773D9A3-1624-4376-9FFD-3F676DB5DE90}">
      <dsp:nvSpPr>
        <dsp:cNvPr id="0" name=""/>
        <dsp:cNvSpPr/>
      </dsp:nvSpPr>
      <dsp:spPr>
        <a:xfrm>
          <a:off x="4241968" y="0"/>
          <a:ext cx="2354402" cy="821634"/>
        </a:xfrm>
        <a:prstGeom prst="chevron">
          <a:avLst/>
        </a:prstGeom>
        <a:gradFill rotWithShape="0">
          <a:gsLst>
            <a:gs pos="0">
              <a:srgbClr val="792D2B"/>
            </a:gs>
            <a:gs pos="100000">
              <a:schemeClr val="accent2">
                <a:lumMod val="40000"/>
                <a:lumOff val="6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Nunito" panose="020B0604020202020204" charset="-18"/>
            </a:rPr>
            <a:t>Jasné legislativní prostředí</a:t>
          </a:r>
        </a:p>
      </dsp:txBody>
      <dsp:txXfrm>
        <a:off x="4652785" y="0"/>
        <a:ext cx="1532768" cy="821634"/>
      </dsp:txXfrm>
    </dsp:sp>
    <dsp:sp modelId="{42CDD6AA-2974-4187-A86B-41F8302F64DB}">
      <dsp:nvSpPr>
        <dsp:cNvPr id="0" name=""/>
        <dsp:cNvSpPr/>
      </dsp:nvSpPr>
      <dsp:spPr>
        <a:xfrm>
          <a:off x="6360930" y="0"/>
          <a:ext cx="2354402" cy="821634"/>
        </a:xfrm>
        <a:prstGeom prst="chevron">
          <a:avLst/>
        </a:prstGeom>
        <a:gradFill rotWithShape="0">
          <a:gsLst>
            <a:gs pos="0">
              <a:srgbClr val="792D2B"/>
            </a:gs>
            <a:gs pos="100000">
              <a:schemeClr val="accent2">
                <a:lumMod val="40000"/>
                <a:lumOff val="6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Nunito" panose="020B0604020202020204" charset="-18"/>
            </a:rPr>
            <a:t>Vzdělávání ve sportu</a:t>
          </a:r>
        </a:p>
      </dsp:txBody>
      <dsp:txXfrm>
        <a:off x="6771747" y="0"/>
        <a:ext cx="1532768" cy="821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1" y="4715143"/>
            <a:ext cx="5438136" cy="446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409" tIns="56409" rIns="56409" bIns="56409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ba490459f_4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ba490459f_4_142:notes"/>
          <p:cNvSpPr txBox="1">
            <a:spLocks noGrp="1"/>
          </p:cNvSpPr>
          <p:nvPr>
            <p:ph type="body" idx="1"/>
          </p:nvPr>
        </p:nvSpPr>
        <p:spPr>
          <a:xfrm>
            <a:off x="679761" y="4715143"/>
            <a:ext cx="5438155" cy="4466865"/>
          </a:xfrm>
          <a:prstGeom prst="rect">
            <a:avLst/>
          </a:prstGeom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4ba490459f_4_2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4ba490459f_4_2357:notes"/>
          <p:cNvSpPr txBox="1">
            <a:spLocks noGrp="1"/>
          </p:cNvSpPr>
          <p:nvPr>
            <p:ph type="body" idx="1"/>
          </p:nvPr>
        </p:nvSpPr>
        <p:spPr>
          <a:xfrm>
            <a:off x="679761" y="4715143"/>
            <a:ext cx="5438155" cy="4466865"/>
          </a:xfrm>
          <a:prstGeom prst="rect">
            <a:avLst/>
          </a:prstGeom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4ba490459f_4_2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4ba490459f_4_2545:notes"/>
          <p:cNvSpPr txBox="1">
            <a:spLocks noGrp="1"/>
          </p:cNvSpPr>
          <p:nvPr>
            <p:ph type="body" idx="1"/>
          </p:nvPr>
        </p:nvSpPr>
        <p:spPr>
          <a:xfrm>
            <a:off x="679761" y="4715143"/>
            <a:ext cx="5438155" cy="4466865"/>
          </a:xfrm>
          <a:prstGeom prst="rect">
            <a:avLst/>
          </a:prstGeom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137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lIns="56418" tIns="28209" rIns="56418" bIns="28209"/>
          <a:lstStyle/>
          <a:p>
            <a:fld id="{B68EFA74-B827-4A41-823B-F492154ED0F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829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4ba490459f_4_2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4ba490459f_4_2563:notes"/>
          <p:cNvSpPr txBox="1">
            <a:spLocks noGrp="1"/>
          </p:cNvSpPr>
          <p:nvPr>
            <p:ph type="body" idx="1"/>
          </p:nvPr>
        </p:nvSpPr>
        <p:spPr>
          <a:xfrm>
            <a:off x="679761" y="4715143"/>
            <a:ext cx="5438155" cy="4466865"/>
          </a:xfrm>
          <a:prstGeom prst="rect">
            <a:avLst/>
          </a:prstGeom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4ba490459f_4_2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4ba490459f_4_2538:notes"/>
          <p:cNvSpPr txBox="1">
            <a:spLocks noGrp="1"/>
          </p:cNvSpPr>
          <p:nvPr>
            <p:ph type="body" idx="1"/>
          </p:nvPr>
        </p:nvSpPr>
        <p:spPr>
          <a:xfrm>
            <a:off x="679761" y="4715143"/>
            <a:ext cx="5438155" cy="4466865"/>
          </a:xfrm>
          <a:prstGeom prst="rect">
            <a:avLst/>
          </a:prstGeom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4:notes"/>
          <p:cNvSpPr txBox="1">
            <a:spLocks noGrp="1"/>
          </p:cNvSpPr>
          <p:nvPr>
            <p:ph type="body" idx="1"/>
          </p:nvPr>
        </p:nvSpPr>
        <p:spPr>
          <a:xfrm>
            <a:off x="679761" y="4715143"/>
            <a:ext cx="5438136" cy="4466967"/>
          </a:xfrm>
          <a:prstGeom prst="rect">
            <a:avLst/>
          </a:prstGeom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59" name="Google Shape;85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ba490459f_4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ba490459f_4_368:notes"/>
          <p:cNvSpPr txBox="1">
            <a:spLocks noGrp="1"/>
          </p:cNvSpPr>
          <p:nvPr>
            <p:ph type="body" idx="1"/>
          </p:nvPr>
        </p:nvSpPr>
        <p:spPr>
          <a:xfrm>
            <a:off x="679761" y="4715143"/>
            <a:ext cx="5438155" cy="4466865"/>
          </a:xfrm>
          <a:prstGeom prst="rect">
            <a:avLst/>
          </a:prstGeom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 defTabSz="564185">
              <a:buNone/>
              <a:defRPr/>
            </a:pPr>
            <a:r>
              <a:rPr lang="cs-CZ" sz="700" b="1" dirty="0"/>
              <a:t>Strategický cíl 2 - Inovovat systém vzdělávání odborníků ve sportu (koncepce 2025)</a:t>
            </a:r>
          </a:p>
          <a:p>
            <a:pPr marL="0" indent="0" defTabSz="564185">
              <a:buNone/>
              <a:defRPr/>
            </a:pPr>
            <a:r>
              <a:rPr lang="cs-CZ" sz="700" b="1" dirty="0"/>
              <a:t>Strategický cíl 3 – Posílit odborné vedení dětí</a:t>
            </a:r>
            <a:endParaRPr lang="cs-CZ" sz="700" dirty="0"/>
          </a:p>
          <a:p>
            <a:pPr marL="0" indent="0" defTabSz="564185">
              <a:buNone/>
              <a:defRPr/>
            </a:pPr>
            <a:endParaRPr lang="cs-CZ" sz="700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4ba490459f_4_2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4ba490459f_4_2454:notes"/>
          <p:cNvSpPr txBox="1">
            <a:spLocks noGrp="1"/>
          </p:cNvSpPr>
          <p:nvPr>
            <p:ph type="body" idx="1"/>
          </p:nvPr>
        </p:nvSpPr>
        <p:spPr>
          <a:xfrm>
            <a:off x="679761" y="4715143"/>
            <a:ext cx="5438155" cy="4466865"/>
          </a:xfrm>
          <a:prstGeom prst="rect">
            <a:avLst/>
          </a:prstGeom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4ba490459f_4_2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4ba490459f_4_2396:notes"/>
          <p:cNvSpPr txBox="1">
            <a:spLocks noGrp="1"/>
          </p:cNvSpPr>
          <p:nvPr>
            <p:ph type="body" idx="1"/>
          </p:nvPr>
        </p:nvSpPr>
        <p:spPr>
          <a:xfrm>
            <a:off x="679761" y="4715143"/>
            <a:ext cx="5438155" cy="4466865"/>
          </a:xfrm>
          <a:prstGeom prst="rect">
            <a:avLst/>
          </a:prstGeom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4ba490459f_4_2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4ba490459f_4_2538:notes"/>
          <p:cNvSpPr txBox="1">
            <a:spLocks noGrp="1"/>
          </p:cNvSpPr>
          <p:nvPr>
            <p:ph type="body" idx="1"/>
          </p:nvPr>
        </p:nvSpPr>
        <p:spPr>
          <a:xfrm>
            <a:off x="679761" y="4715143"/>
            <a:ext cx="5438155" cy="4466865"/>
          </a:xfrm>
          <a:prstGeom prst="rect">
            <a:avLst/>
          </a:prstGeom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2798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4ba490459f_4_2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4ba490459f_4_2545:notes"/>
          <p:cNvSpPr txBox="1">
            <a:spLocks noGrp="1"/>
          </p:cNvSpPr>
          <p:nvPr>
            <p:ph type="body" idx="1"/>
          </p:nvPr>
        </p:nvSpPr>
        <p:spPr>
          <a:xfrm>
            <a:off x="679761" y="4715143"/>
            <a:ext cx="5438155" cy="4466865"/>
          </a:xfrm>
          <a:prstGeom prst="rect">
            <a:avLst/>
          </a:prstGeom>
        </p:spPr>
        <p:txBody>
          <a:bodyPr spcFirstLastPara="1" wrap="square" lIns="56409" tIns="56409" rIns="56409" bIns="564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596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lIns="56418" tIns="28209" rIns="56418" bIns="28209"/>
          <a:lstStyle/>
          <a:p>
            <a:fld id="{B68EFA74-B827-4A41-823B-F492154ED0F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90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TLE OPENING" type="obj">
  <p:cSld name="OBJECT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-8" y="0"/>
            <a:ext cx="1053792" cy="2102560"/>
          </a:xfrm>
          <a:custGeom>
            <a:avLst/>
            <a:gdLst/>
            <a:ahLst/>
            <a:cxnLst/>
            <a:rect l="l" t="t" r="r" b="b"/>
            <a:pathLst>
              <a:path w="1997710" h="3985895" extrusionOk="0">
                <a:moveTo>
                  <a:pt x="1997252" y="0"/>
                </a:moveTo>
                <a:lnTo>
                  <a:pt x="0" y="0"/>
                </a:lnTo>
                <a:lnTo>
                  <a:pt x="0" y="3985729"/>
                </a:lnTo>
                <a:lnTo>
                  <a:pt x="1997252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6568046" y="408"/>
            <a:ext cx="2578206" cy="5144689"/>
          </a:xfrm>
          <a:custGeom>
            <a:avLst/>
            <a:gdLst/>
            <a:ahLst/>
            <a:cxnLst/>
            <a:rect l="l" t="t" r="r" b="b"/>
            <a:pathLst>
              <a:path w="4887594" h="9752965" extrusionOk="0">
                <a:moveTo>
                  <a:pt x="4887150" y="0"/>
                </a:moveTo>
                <a:lnTo>
                  <a:pt x="0" y="9752825"/>
                </a:lnTo>
                <a:lnTo>
                  <a:pt x="4887150" y="9752825"/>
                </a:lnTo>
                <a:lnTo>
                  <a:pt x="4887150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5485292" y="2850252"/>
            <a:ext cx="2056670" cy="0"/>
          </a:xfrm>
          <a:custGeom>
            <a:avLst/>
            <a:gdLst/>
            <a:ahLst/>
            <a:cxnLst/>
            <a:rect l="l" t="t" r="r" b="b"/>
            <a:pathLst>
              <a:path w="3898900" h="120000" extrusionOk="0">
                <a:moveTo>
                  <a:pt x="0" y="0"/>
                </a:moveTo>
                <a:lnTo>
                  <a:pt x="3898900" y="0"/>
                </a:lnTo>
              </a:path>
            </a:pathLst>
          </a:custGeom>
          <a:noFill/>
          <a:ln w="25400" cap="flat" cmpd="sng">
            <a:solidFill>
              <a:srgbClr val="AA86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498975" y="1283353"/>
            <a:ext cx="64674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500"/>
              <a:buFont typeface="Oswald"/>
              <a:buNone/>
              <a:defRPr sz="4500" b="1" i="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5526200" y="3233152"/>
            <a:ext cx="24108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000">
          <p15:clr>
            <a:srgbClr val="F9AD4C"/>
          </p15:clr>
        </p15:guide>
        <p15:guide id="2" orient="horz" pos="2153">
          <p15:clr>
            <a:srgbClr val="F9AD4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&amp; DESIGN 3">
  <p:cSld name="TITTLE &amp; DESIGN 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0"/>
          <p:cNvSpPr/>
          <p:nvPr/>
        </p:nvSpPr>
        <p:spPr>
          <a:xfrm rot="10800000">
            <a:off x="-6745" y="-1491"/>
            <a:ext cx="9151176" cy="5144689"/>
          </a:xfrm>
          <a:custGeom>
            <a:avLst/>
            <a:gdLst/>
            <a:ahLst/>
            <a:cxnLst/>
            <a:rect l="l" t="t" r="r" b="b"/>
            <a:pathLst>
              <a:path w="17348200" h="9752965" extrusionOk="0">
                <a:moveTo>
                  <a:pt x="0" y="9752799"/>
                </a:moveTo>
                <a:lnTo>
                  <a:pt x="17348200" y="9752799"/>
                </a:lnTo>
                <a:lnTo>
                  <a:pt x="17348200" y="0"/>
                </a:lnTo>
                <a:lnTo>
                  <a:pt x="0" y="0"/>
                </a:lnTo>
                <a:lnTo>
                  <a:pt x="0" y="9752799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0"/>
          <p:cNvSpPr/>
          <p:nvPr/>
        </p:nvSpPr>
        <p:spPr>
          <a:xfrm rot="10800000">
            <a:off x="-5683" y="-1496"/>
            <a:ext cx="7247583" cy="5144689"/>
          </a:xfrm>
          <a:custGeom>
            <a:avLst/>
            <a:gdLst/>
            <a:ahLst/>
            <a:cxnLst/>
            <a:rect l="l" t="t" r="r" b="b"/>
            <a:pathLst>
              <a:path w="13739494" h="9752965" extrusionOk="0">
                <a:moveTo>
                  <a:pt x="13739431" y="0"/>
                </a:moveTo>
                <a:lnTo>
                  <a:pt x="0" y="9752825"/>
                </a:lnTo>
                <a:lnTo>
                  <a:pt x="13739418" y="9752787"/>
                </a:lnTo>
                <a:lnTo>
                  <a:pt x="13739431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0"/>
          <p:cNvSpPr/>
          <p:nvPr/>
        </p:nvSpPr>
        <p:spPr>
          <a:xfrm rot="10800000">
            <a:off x="2255931" y="-29987"/>
            <a:ext cx="6888504" cy="5173577"/>
          </a:xfrm>
          <a:custGeom>
            <a:avLst/>
            <a:gdLst/>
            <a:ahLst/>
            <a:cxnLst/>
            <a:rect l="l" t="t" r="r" b="b"/>
            <a:pathLst>
              <a:path w="13058775" h="1842770" extrusionOk="0">
                <a:moveTo>
                  <a:pt x="13058635" y="0"/>
                </a:moveTo>
                <a:lnTo>
                  <a:pt x="0" y="0"/>
                </a:lnTo>
                <a:lnTo>
                  <a:pt x="0" y="1842452"/>
                </a:lnTo>
                <a:lnTo>
                  <a:pt x="13058635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0"/>
          <p:cNvSpPr txBox="1">
            <a:spLocks noGrp="1"/>
          </p:cNvSpPr>
          <p:nvPr>
            <p:ph type="title"/>
          </p:nvPr>
        </p:nvSpPr>
        <p:spPr>
          <a:xfrm>
            <a:off x="1226451" y="594962"/>
            <a:ext cx="6691200" cy="2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606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&amp; DESIGN2">
  <p:cSld name="TITTLE &amp; DESIGN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/>
          <p:nvPr/>
        </p:nvSpPr>
        <p:spPr>
          <a:xfrm>
            <a:off x="166" y="0"/>
            <a:ext cx="9150841" cy="5145024"/>
          </a:xfrm>
          <a:custGeom>
            <a:avLst/>
            <a:gdLst/>
            <a:ahLst/>
            <a:cxnLst/>
            <a:rect l="l" t="t" r="r" b="b"/>
            <a:pathLst>
              <a:path w="17347565" h="9753600" extrusionOk="0">
                <a:moveTo>
                  <a:pt x="0" y="9753384"/>
                </a:moveTo>
                <a:lnTo>
                  <a:pt x="17347222" y="9753384"/>
                </a:lnTo>
                <a:lnTo>
                  <a:pt x="17347222" y="0"/>
                </a:lnTo>
                <a:lnTo>
                  <a:pt x="0" y="0"/>
                </a:lnTo>
                <a:lnTo>
                  <a:pt x="0" y="9753384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4"/>
          <p:cNvSpPr/>
          <p:nvPr/>
        </p:nvSpPr>
        <p:spPr>
          <a:xfrm>
            <a:off x="6883293" y="13"/>
            <a:ext cx="2263006" cy="1018286"/>
          </a:xfrm>
          <a:custGeom>
            <a:avLst/>
            <a:gdLst/>
            <a:ahLst/>
            <a:cxnLst/>
            <a:rect l="l" t="t" r="r" b="b"/>
            <a:pathLst>
              <a:path w="4290059" h="1930400" extrusionOk="0">
                <a:moveTo>
                  <a:pt x="4289564" y="0"/>
                </a:moveTo>
                <a:lnTo>
                  <a:pt x="0" y="177"/>
                </a:lnTo>
                <a:lnTo>
                  <a:pt x="4289564" y="1930400"/>
                </a:lnTo>
                <a:lnTo>
                  <a:pt x="4289564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4"/>
          <p:cNvSpPr/>
          <p:nvPr/>
        </p:nvSpPr>
        <p:spPr>
          <a:xfrm>
            <a:off x="-454" y="24"/>
            <a:ext cx="6889173" cy="972061"/>
          </a:xfrm>
          <a:custGeom>
            <a:avLst/>
            <a:gdLst/>
            <a:ahLst/>
            <a:cxnLst/>
            <a:rect l="l" t="t" r="r" b="b"/>
            <a:pathLst>
              <a:path w="13060044" h="1842770" extrusionOk="0">
                <a:moveTo>
                  <a:pt x="13060006" y="0"/>
                </a:moveTo>
                <a:lnTo>
                  <a:pt x="0" y="0"/>
                </a:lnTo>
                <a:lnTo>
                  <a:pt x="0" y="1842465"/>
                </a:lnTo>
                <a:lnTo>
                  <a:pt x="13060006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4"/>
          <p:cNvSpPr/>
          <p:nvPr/>
        </p:nvSpPr>
        <p:spPr>
          <a:xfrm>
            <a:off x="-395" y="4125198"/>
            <a:ext cx="1697925" cy="1018286"/>
          </a:xfrm>
          <a:custGeom>
            <a:avLst/>
            <a:gdLst/>
            <a:ahLst/>
            <a:cxnLst/>
            <a:rect l="l" t="t" r="r" b="b"/>
            <a:pathLst>
              <a:path w="3218815" h="1930400" extrusionOk="0">
                <a:moveTo>
                  <a:pt x="0" y="0"/>
                </a:moveTo>
                <a:lnTo>
                  <a:pt x="0" y="1930400"/>
                </a:lnTo>
                <a:lnTo>
                  <a:pt x="3218561" y="1930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4"/>
          <p:cNvSpPr/>
          <p:nvPr/>
        </p:nvSpPr>
        <p:spPr>
          <a:xfrm>
            <a:off x="1696064" y="4125516"/>
            <a:ext cx="7453585" cy="1018286"/>
          </a:xfrm>
          <a:custGeom>
            <a:avLst/>
            <a:gdLst/>
            <a:ahLst/>
            <a:cxnLst/>
            <a:rect l="l" t="t" r="r" b="b"/>
            <a:pathLst>
              <a:path w="14130019" h="1930400" extrusionOk="0">
                <a:moveTo>
                  <a:pt x="14129639" y="0"/>
                </a:moveTo>
                <a:lnTo>
                  <a:pt x="0" y="1930400"/>
                </a:lnTo>
                <a:lnTo>
                  <a:pt x="14129639" y="1930400"/>
                </a:lnTo>
                <a:lnTo>
                  <a:pt x="14129639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4"/>
          <p:cNvSpPr txBox="1">
            <a:spLocks noGrp="1"/>
          </p:cNvSpPr>
          <p:nvPr>
            <p:ph type="title"/>
          </p:nvPr>
        </p:nvSpPr>
        <p:spPr>
          <a:xfrm>
            <a:off x="1226451" y="594962"/>
            <a:ext cx="6691200" cy="2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367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">
  <p:cSld name="BIG NUMBER &amp; SOME TEXT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/>
          <p:nvPr/>
        </p:nvSpPr>
        <p:spPr>
          <a:xfrm>
            <a:off x="3378766" y="3252647"/>
            <a:ext cx="2373544" cy="0"/>
          </a:xfrm>
          <a:custGeom>
            <a:avLst/>
            <a:gdLst/>
            <a:ahLst/>
            <a:cxnLst/>
            <a:rect l="l" t="t" r="r" b="b"/>
            <a:pathLst>
              <a:path w="4499609" h="120000" extrusionOk="0">
                <a:moveTo>
                  <a:pt x="0" y="0"/>
                </a:moveTo>
                <a:lnTo>
                  <a:pt x="4499025" y="0"/>
                </a:lnTo>
              </a:path>
            </a:pathLst>
          </a:custGeom>
          <a:noFill/>
          <a:ln w="25400" cap="flat" cmpd="sng">
            <a:solidFill>
              <a:srgbClr val="EE8E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5"/>
          <p:cNvSpPr/>
          <p:nvPr/>
        </p:nvSpPr>
        <p:spPr>
          <a:xfrm>
            <a:off x="2823734" y="1527886"/>
            <a:ext cx="3496500" cy="1373700"/>
          </a:xfrm>
          <a:prstGeom prst="rect">
            <a:avLst/>
          </a:pr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subTitle" idx="1"/>
          </p:nvPr>
        </p:nvSpPr>
        <p:spPr>
          <a:xfrm>
            <a:off x="1068720" y="3470502"/>
            <a:ext cx="7006500" cy="2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title" hasCustomPrompt="1"/>
          </p:nvPr>
        </p:nvSpPr>
        <p:spPr>
          <a:xfrm>
            <a:off x="1675967" y="1799475"/>
            <a:ext cx="5779200" cy="8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3600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3600"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3600"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3600"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3600"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3600"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3600"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3600"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3600">
                <a:solidFill>
                  <a:srgbClr val="66666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5"/>
          <p:cNvSpPr/>
          <p:nvPr/>
        </p:nvSpPr>
        <p:spPr>
          <a:xfrm>
            <a:off x="0" y="1"/>
            <a:ext cx="6888504" cy="972061"/>
          </a:xfrm>
          <a:custGeom>
            <a:avLst/>
            <a:gdLst/>
            <a:ahLst/>
            <a:cxnLst/>
            <a:rect l="l" t="t" r="r" b="b"/>
            <a:pathLst>
              <a:path w="13058775" h="1842770" extrusionOk="0">
                <a:moveTo>
                  <a:pt x="13058635" y="0"/>
                </a:moveTo>
                <a:lnTo>
                  <a:pt x="0" y="0"/>
                </a:lnTo>
                <a:lnTo>
                  <a:pt x="0" y="1842452"/>
                </a:lnTo>
                <a:lnTo>
                  <a:pt x="13058635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1696659" y="4125830"/>
            <a:ext cx="7453585" cy="1018286"/>
          </a:xfrm>
          <a:custGeom>
            <a:avLst/>
            <a:gdLst/>
            <a:ahLst/>
            <a:cxnLst/>
            <a:rect l="l" t="t" r="r" b="b"/>
            <a:pathLst>
              <a:path w="14130019" h="1930400" extrusionOk="0">
                <a:moveTo>
                  <a:pt x="14129639" y="0"/>
                </a:moveTo>
                <a:lnTo>
                  <a:pt x="0" y="1930399"/>
                </a:lnTo>
                <a:lnTo>
                  <a:pt x="14129639" y="1930399"/>
                </a:lnTo>
                <a:lnTo>
                  <a:pt x="14129639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199" y="4125516"/>
            <a:ext cx="1697925" cy="1018286"/>
          </a:xfrm>
          <a:custGeom>
            <a:avLst/>
            <a:gdLst/>
            <a:ahLst/>
            <a:cxnLst/>
            <a:rect l="l" t="t" r="r" b="b"/>
            <a:pathLst>
              <a:path w="3218815" h="1930400" extrusionOk="0">
                <a:moveTo>
                  <a:pt x="0" y="0"/>
                </a:moveTo>
                <a:lnTo>
                  <a:pt x="0" y="1930400"/>
                </a:lnTo>
                <a:lnTo>
                  <a:pt x="3218561" y="1930400"/>
                </a:lnTo>
                <a:lnTo>
                  <a:pt x="0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6883032" y="0"/>
            <a:ext cx="2263006" cy="1018286"/>
          </a:xfrm>
          <a:custGeom>
            <a:avLst/>
            <a:gdLst/>
            <a:ahLst/>
            <a:cxnLst/>
            <a:rect l="l" t="t" r="r" b="b"/>
            <a:pathLst>
              <a:path w="4290059" h="1930400" extrusionOk="0">
                <a:moveTo>
                  <a:pt x="4289564" y="0"/>
                </a:moveTo>
                <a:lnTo>
                  <a:pt x="0" y="177"/>
                </a:lnTo>
                <a:lnTo>
                  <a:pt x="4289564" y="1930400"/>
                </a:lnTo>
                <a:lnTo>
                  <a:pt x="4289564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5219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9AD4C"/>
          </p15:clr>
        </p15:guide>
        <p15:guide id="2" orient="horz" pos="2332">
          <p15:clr>
            <a:srgbClr val="F9AD4C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LAST TITTLE ">
  <p:cSld name="CUSTOM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498975" y="1283353"/>
            <a:ext cx="64674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500"/>
              <a:buFont typeface="Oswald"/>
              <a:buNone/>
              <a:defRPr sz="4500" b="1" i="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/>
          </p:nvPr>
        </p:nvSpPr>
        <p:spPr>
          <a:xfrm>
            <a:off x="1498975" y="3297600"/>
            <a:ext cx="2446500" cy="3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-2030" y="408"/>
            <a:ext cx="2578206" cy="5144689"/>
          </a:xfrm>
          <a:custGeom>
            <a:avLst/>
            <a:gdLst/>
            <a:ahLst/>
            <a:cxnLst/>
            <a:rect l="l" t="t" r="r" b="b"/>
            <a:pathLst>
              <a:path w="4887594" h="9752965" extrusionOk="0">
                <a:moveTo>
                  <a:pt x="4887150" y="0"/>
                </a:moveTo>
                <a:lnTo>
                  <a:pt x="0" y="9752825"/>
                </a:lnTo>
                <a:lnTo>
                  <a:pt x="4887150" y="9752825"/>
                </a:lnTo>
                <a:lnTo>
                  <a:pt x="4887150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 flipH="1">
            <a:off x="8090439" y="0"/>
            <a:ext cx="1053792" cy="2102560"/>
          </a:xfrm>
          <a:custGeom>
            <a:avLst/>
            <a:gdLst/>
            <a:ahLst/>
            <a:cxnLst/>
            <a:rect l="l" t="t" r="r" b="b"/>
            <a:pathLst>
              <a:path w="1997710" h="3985895" extrusionOk="0">
                <a:moveTo>
                  <a:pt x="1997252" y="0"/>
                </a:moveTo>
                <a:lnTo>
                  <a:pt x="0" y="0"/>
                </a:lnTo>
                <a:lnTo>
                  <a:pt x="0" y="3985729"/>
                </a:lnTo>
                <a:lnTo>
                  <a:pt x="1997252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1498975" y="2850252"/>
            <a:ext cx="2056670" cy="0"/>
          </a:xfrm>
          <a:custGeom>
            <a:avLst/>
            <a:gdLst/>
            <a:ahLst/>
            <a:cxnLst/>
            <a:rect l="l" t="t" r="r" b="b"/>
            <a:pathLst>
              <a:path w="3898900" h="120000" extrusionOk="0">
                <a:moveTo>
                  <a:pt x="0" y="0"/>
                </a:moveTo>
                <a:lnTo>
                  <a:pt x="3898900" y="0"/>
                </a:lnTo>
              </a:path>
            </a:pathLst>
          </a:custGeom>
          <a:noFill/>
          <a:ln w="25400" cap="flat" cmpd="sng">
            <a:solidFill>
              <a:srgbClr val="AA86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00">
          <p15:clr>
            <a:srgbClr val="F9AD4C"/>
          </p15:clr>
        </p15:guide>
        <p15:guide id="2" orient="horz" pos="2003">
          <p15:clr>
            <a:srgbClr val="F9AD4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72953" y="3205944"/>
            <a:ext cx="3136200" cy="16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AA868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 flipH="1">
            <a:off x="3366597" y="2402989"/>
            <a:ext cx="2410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6566925" y="-392"/>
            <a:ext cx="2578206" cy="5144689"/>
          </a:xfrm>
          <a:custGeom>
            <a:avLst/>
            <a:gdLst/>
            <a:ahLst/>
            <a:cxnLst/>
            <a:rect l="l" t="t" r="r" b="b"/>
            <a:pathLst>
              <a:path w="4887594" h="9752965" extrusionOk="0">
                <a:moveTo>
                  <a:pt x="4887150" y="0"/>
                </a:moveTo>
                <a:lnTo>
                  <a:pt x="0" y="9752825"/>
                </a:lnTo>
                <a:lnTo>
                  <a:pt x="4887150" y="9752825"/>
                </a:lnTo>
                <a:lnTo>
                  <a:pt x="4887150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-1130" y="-800"/>
            <a:ext cx="1053792" cy="2102560"/>
          </a:xfrm>
          <a:custGeom>
            <a:avLst/>
            <a:gdLst/>
            <a:ahLst/>
            <a:cxnLst/>
            <a:rect l="l" t="t" r="r" b="b"/>
            <a:pathLst>
              <a:path w="1997710" h="3985895" extrusionOk="0">
                <a:moveTo>
                  <a:pt x="1997252" y="0"/>
                </a:moveTo>
                <a:lnTo>
                  <a:pt x="0" y="0"/>
                </a:lnTo>
                <a:lnTo>
                  <a:pt x="0" y="3985729"/>
                </a:lnTo>
                <a:lnTo>
                  <a:pt x="1997252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974">
          <p15:clr>
            <a:srgbClr val="F9AD4C"/>
          </p15:clr>
        </p15:guide>
        <p15:guide id="2" orient="horz" pos="1748">
          <p15:clr>
            <a:srgbClr val="F9AD4C"/>
          </p15:clr>
        </p15:guide>
        <p15:guide id="3" orient="horz" pos="2093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&amp; THREE COLUMNS">
  <p:cSld name="CUSTOM_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/>
          <p:nvPr/>
        </p:nvSpPr>
        <p:spPr>
          <a:xfrm>
            <a:off x="166" y="0"/>
            <a:ext cx="9150841" cy="5145024"/>
          </a:xfrm>
          <a:custGeom>
            <a:avLst/>
            <a:gdLst/>
            <a:ahLst/>
            <a:cxnLst/>
            <a:rect l="l" t="t" r="r" b="b"/>
            <a:pathLst>
              <a:path w="17347565" h="9753600" extrusionOk="0">
                <a:moveTo>
                  <a:pt x="0" y="9753384"/>
                </a:moveTo>
                <a:lnTo>
                  <a:pt x="17347222" y="9753384"/>
                </a:lnTo>
                <a:lnTo>
                  <a:pt x="17347222" y="0"/>
                </a:lnTo>
                <a:lnTo>
                  <a:pt x="0" y="0"/>
                </a:lnTo>
                <a:lnTo>
                  <a:pt x="0" y="9753384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-454" y="24"/>
            <a:ext cx="6889173" cy="972061"/>
          </a:xfrm>
          <a:custGeom>
            <a:avLst/>
            <a:gdLst/>
            <a:ahLst/>
            <a:cxnLst/>
            <a:rect l="l" t="t" r="r" b="b"/>
            <a:pathLst>
              <a:path w="13060044" h="1842770" extrusionOk="0">
                <a:moveTo>
                  <a:pt x="13060006" y="0"/>
                </a:moveTo>
                <a:lnTo>
                  <a:pt x="0" y="0"/>
                </a:lnTo>
                <a:lnTo>
                  <a:pt x="0" y="1842465"/>
                </a:lnTo>
                <a:lnTo>
                  <a:pt x="13060006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-395" y="4125198"/>
            <a:ext cx="1697925" cy="1018286"/>
          </a:xfrm>
          <a:custGeom>
            <a:avLst/>
            <a:gdLst/>
            <a:ahLst/>
            <a:cxnLst/>
            <a:rect l="l" t="t" r="r" b="b"/>
            <a:pathLst>
              <a:path w="3218815" h="1930400" extrusionOk="0">
                <a:moveTo>
                  <a:pt x="0" y="0"/>
                </a:moveTo>
                <a:lnTo>
                  <a:pt x="0" y="1930400"/>
                </a:lnTo>
                <a:lnTo>
                  <a:pt x="3218561" y="1930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9"/>
          <p:cNvSpPr/>
          <p:nvPr/>
        </p:nvSpPr>
        <p:spPr>
          <a:xfrm>
            <a:off x="1696064" y="4125516"/>
            <a:ext cx="7453585" cy="1018286"/>
          </a:xfrm>
          <a:custGeom>
            <a:avLst/>
            <a:gdLst/>
            <a:ahLst/>
            <a:cxnLst/>
            <a:rect l="l" t="t" r="r" b="b"/>
            <a:pathLst>
              <a:path w="14130019" h="1930400" extrusionOk="0">
                <a:moveTo>
                  <a:pt x="14129639" y="0"/>
                </a:moveTo>
                <a:lnTo>
                  <a:pt x="0" y="1930400"/>
                </a:lnTo>
                <a:lnTo>
                  <a:pt x="14129639" y="1930400"/>
                </a:lnTo>
                <a:lnTo>
                  <a:pt x="14129639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9"/>
          <p:cNvSpPr/>
          <p:nvPr/>
        </p:nvSpPr>
        <p:spPr>
          <a:xfrm>
            <a:off x="926550" y="1513702"/>
            <a:ext cx="1931729" cy="3630993"/>
          </a:xfrm>
          <a:custGeom>
            <a:avLst/>
            <a:gdLst/>
            <a:ahLst/>
            <a:cxnLst/>
            <a:rect l="l" t="t" r="r" b="b"/>
            <a:pathLst>
              <a:path w="3662045" h="6883400" extrusionOk="0">
                <a:moveTo>
                  <a:pt x="3661879" y="6882955"/>
                </a:moveTo>
                <a:lnTo>
                  <a:pt x="0" y="6882955"/>
                </a:lnTo>
                <a:lnTo>
                  <a:pt x="0" y="0"/>
                </a:lnTo>
                <a:lnTo>
                  <a:pt x="3661879" y="0"/>
                </a:lnTo>
                <a:lnTo>
                  <a:pt x="3661879" y="6882955"/>
                </a:lnTo>
                <a:close/>
              </a:path>
            </a:pathLst>
          </a:custGeom>
          <a:solidFill>
            <a:srgbClr val="AA868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9"/>
          <p:cNvSpPr/>
          <p:nvPr/>
        </p:nvSpPr>
        <p:spPr>
          <a:xfrm>
            <a:off x="3606893" y="1513702"/>
            <a:ext cx="1931729" cy="3630993"/>
          </a:xfrm>
          <a:custGeom>
            <a:avLst/>
            <a:gdLst/>
            <a:ahLst/>
            <a:cxnLst/>
            <a:rect l="l" t="t" r="r" b="b"/>
            <a:pathLst>
              <a:path w="3662045" h="6883400" extrusionOk="0">
                <a:moveTo>
                  <a:pt x="3661879" y="6882955"/>
                </a:moveTo>
                <a:lnTo>
                  <a:pt x="0" y="6882955"/>
                </a:lnTo>
                <a:lnTo>
                  <a:pt x="0" y="0"/>
                </a:lnTo>
                <a:lnTo>
                  <a:pt x="3661879" y="0"/>
                </a:lnTo>
                <a:lnTo>
                  <a:pt x="3661879" y="6882955"/>
                </a:lnTo>
                <a:close/>
              </a:path>
            </a:pathLst>
          </a:custGeom>
          <a:solidFill>
            <a:srgbClr val="5B43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9"/>
          <p:cNvSpPr/>
          <p:nvPr/>
        </p:nvSpPr>
        <p:spPr>
          <a:xfrm>
            <a:off x="6287237" y="1513702"/>
            <a:ext cx="1931728" cy="3630993"/>
          </a:xfrm>
          <a:custGeom>
            <a:avLst/>
            <a:gdLst/>
            <a:ahLst/>
            <a:cxnLst/>
            <a:rect l="l" t="t" r="r" b="b"/>
            <a:pathLst>
              <a:path w="3662044" h="6883400" extrusionOk="0">
                <a:moveTo>
                  <a:pt x="3661879" y="6882955"/>
                </a:moveTo>
                <a:lnTo>
                  <a:pt x="0" y="6882955"/>
                </a:lnTo>
                <a:lnTo>
                  <a:pt x="0" y="0"/>
                </a:lnTo>
                <a:lnTo>
                  <a:pt x="3661879" y="0"/>
                </a:lnTo>
                <a:lnTo>
                  <a:pt x="3661879" y="6882955"/>
                </a:lnTo>
                <a:close/>
              </a:path>
            </a:pathLst>
          </a:custGeom>
          <a:solidFill>
            <a:srgbClr val="A5B7C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653534" y="2662087"/>
            <a:ext cx="2476200" cy="60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1182503" y="3425413"/>
            <a:ext cx="14049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ubTitle" idx="2"/>
          </p:nvPr>
        </p:nvSpPr>
        <p:spPr>
          <a:xfrm>
            <a:off x="3862836" y="3425413"/>
            <a:ext cx="14049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title" idx="3"/>
          </p:nvPr>
        </p:nvSpPr>
        <p:spPr>
          <a:xfrm>
            <a:off x="6014207" y="2662087"/>
            <a:ext cx="2476200" cy="60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ubTitle" idx="4"/>
          </p:nvPr>
        </p:nvSpPr>
        <p:spPr>
          <a:xfrm>
            <a:off x="6543176" y="3425413"/>
            <a:ext cx="14049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9"/>
          <p:cNvSpPr/>
          <p:nvPr/>
        </p:nvSpPr>
        <p:spPr>
          <a:xfrm>
            <a:off x="6883293" y="13"/>
            <a:ext cx="2263006" cy="1018286"/>
          </a:xfrm>
          <a:custGeom>
            <a:avLst/>
            <a:gdLst/>
            <a:ahLst/>
            <a:cxnLst/>
            <a:rect l="l" t="t" r="r" b="b"/>
            <a:pathLst>
              <a:path w="4290059" h="1930400" extrusionOk="0">
                <a:moveTo>
                  <a:pt x="4289564" y="0"/>
                </a:moveTo>
                <a:lnTo>
                  <a:pt x="0" y="177"/>
                </a:lnTo>
                <a:lnTo>
                  <a:pt x="4289564" y="1930400"/>
                </a:lnTo>
                <a:lnTo>
                  <a:pt x="4289564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9"/>
          <p:cNvSpPr txBox="1">
            <a:spLocks noGrp="1"/>
          </p:cNvSpPr>
          <p:nvPr>
            <p:ph type="title" idx="5"/>
          </p:nvPr>
        </p:nvSpPr>
        <p:spPr>
          <a:xfrm>
            <a:off x="1226451" y="594962"/>
            <a:ext cx="6691200" cy="2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title" idx="6"/>
          </p:nvPr>
        </p:nvSpPr>
        <p:spPr>
          <a:xfrm>
            <a:off x="3333875" y="2662088"/>
            <a:ext cx="2476200" cy="60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9"/>
          <p:cNvSpPr/>
          <p:nvPr/>
        </p:nvSpPr>
        <p:spPr>
          <a:xfrm>
            <a:off x="3840182" y="1046870"/>
            <a:ext cx="1464790" cy="0"/>
          </a:xfrm>
          <a:custGeom>
            <a:avLst/>
            <a:gdLst/>
            <a:ahLst/>
            <a:cxnLst/>
            <a:rect l="l" t="t" r="r" b="b"/>
            <a:pathLst>
              <a:path w="2776854" h="120000" extrusionOk="0">
                <a:moveTo>
                  <a:pt x="2776372" y="0"/>
                </a:move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rgbClr val="EE8E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CEPTS">
  <p:cSld name="CUSTOM_5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51176" cy="5145024"/>
          </a:xfrm>
          <a:custGeom>
            <a:avLst/>
            <a:gdLst/>
            <a:ahLst/>
            <a:cxnLst/>
            <a:rect l="l" t="t" r="r" b="b"/>
            <a:pathLst>
              <a:path w="17348200" h="9753600" extrusionOk="0">
                <a:moveTo>
                  <a:pt x="0" y="9753600"/>
                </a:moveTo>
                <a:lnTo>
                  <a:pt x="17348200" y="9753600"/>
                </a:lnTo>
                <a:lnTo>
                  <a:pt x="173482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0"/>
          <p:cNvSpPr/>
          <p:nvPr/>
        </p:nvSpPr>
        <p:spPr>
          <a:xfrm>
            <a:off x="4575347" y="4125516"/>
            <a:ext cx="4572238" cy="1018286"/>
          </a:xfrm>
          <a:custGeom>
            <a:avLst/>
            <a:gdLst/>
            <a:ahLst/>
            <a:cxnLst/>
            <a:rect l="l" t="t" r="r" b="b"/>
            <a:pathLst>
              <a:path w="8667750" h="1930400" extrusionOk="0">
                <a:moveTo>
                  <a:pt x="8667750" y="0"/>
                </a:moveTo>
                <a:lnTo>
                  <a:pt x="0" y="1930400"/>
                </a:lnTo>
                <a:lnTo>
                  <a:pt x="8667750" y="1930400"/>
                </a:lnTo>
                <a:lnTo>
                  <a:pt x="8667750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0" y="0"/>
            <a:ext cx="2263007" cy="1018621"/>
          </a:xfrm>
          <a:custGeom>
            <a:avLst/>
            <a:gdLst/>
            <a:ahLst/>
            <a:cxnLst/>
            <a:rect l="l" t="t" r="r" b="b"/>
            <a:pathLst>
              <a:path w="4290060" h="1931035" extrusionOk="0">
                <a:moveTo>
                  <a:pt x="0" y="0"/>
                </a:moveTo>
                <a:lnTo>
                  <a:pt x="0" y="1930450"/>
                </a:lnTo>
                <a:lnTo>
                  <a:pt x="4289564" y="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>
            <a:off x="2260971" y="24"/>
            <a:ext cx="6888504" cy="972061"/>
          </a:xfrm>
          <a:custGeom>
            <a:avLst/>
            <a:gdLst/>
            <a:ahLst/>
            <a:cxnLst/>
            <a:rect l="l" t="t" r="r" b="b"/>
            <a:pathLst>
              <a:path w="13058775" h="1842770" extrusionOk="0">
                <a:moveTo>
                  <a:pt x="13058635" y="0"/>
                </a:moveTo>
                <a:lnTo>
                  <a:pt x="0" y="0"/>
                </a:lnTo>
                <a:lnTo>
                  <a:pt x="13058635" y="1842465"/>
                </a:lnTo>
                <a:lnTo>
                  <a:pt x="13058635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0"/>
          <p:cNvSpPr/>
          <p:nvPr/>
        </p:nvSpPr>
        <p:spPr>
          <a:xfrm>
            <a:off x="-393" y="4125516"/>
            <a:ext cx="4572238" cy="1018286"/>
          </a:xfrm>
          <a:custGeom>
            <a:avLst/>
            <a:gdLst/>
            <a:ahLst/>
            <a:cxnLst/>
            <a:rect l="l" t="t" r="r" b="b"/>
            <a:pathLst>
              <a:path w="8667750" h="1930400" extrusionOk="0">
                <a:moveTo>
                  <a:pt x="0" y="0"/>
                </a:moveTo>
                <a:lnTo>
                  <a:pt x="0" y="1930400"/>
                </a:lnTo>
                <a:lnTo>
                  <a:pt x="8667750" y="1930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0"/>
          <p:cNvSpPr txBox="1">
            <a:spLocks noGrp="1"/>
          </p:cNvSpPr>
          <p:nvPr>
            <p:ph type="title"/>
          </p:nvPr>
        </p:nvSpPr>
        <p:spPr>
          <a:xfrm>
            <a:off x="1906101" y="2892350"/>
            <a:ext cx="1404900" cy="14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ubTitle" idx="1"/>
          </p:nvPr>
        </p:nvSpPr>
        <p:spPr>
          <a:xfrm>
            <a:off x="1906192" y="3213829"/>
            <a:ext cx="14049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0"/>
          <p:cNvSpPr txBox="1">
            <a:spLocks noGrp="1"/>
          </p:cNvSpPr>
          <p:nvPr>
            <p:ph type="title" idx="2"/>
          </p:nvPr>
        </p:nvSpPr>
        <p:spPr>
          <a:xfrm>
            <a:off x="3869562" y="2892350"/>
            <a:ext cx="1404900" cy="14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subTitle" idx="3"/>
          </p:nvPr>
        </p:nvSpPr>
        <p:spPr>
          <a:xfrm>
            <a:off x="3869602" y="3213823"/>
            <a:ext cx="14049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title" idx="4"/>
          </p:nvPr>
        </p:nvSpPr>
        <p:spPr>
          <a:xfrm>
            <a:off x="5855361" y="2892350"/>
            <a:ext cx="1404900" cy="14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ubTitle" idx="5"/>
          </p:nvPr>
        </p:nvSpPr>
        <p:spPr>
          <a:xfrm>
            <a:off x="5855400" y="3213823"/>
            <a:ext cx="14049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  <p15:guide id="2" orient="horz" pos="2616">
          <p15:clr>
            <a:srgbClr val="F9AD4C"/>
          </p15:clr>
        </p15:guide>
        <p15:guide id="3" orient="horz" pos="2452">
          <p15:clr>
            <a:srgbClr val="F9AD4C"/>
          </p15:clr>
        </p15:guide>
        <p15:guide id="4" pos="1643">
          <p15:clr>
            <a:srgbClr val="F9AD4C"/>
          </p15:clr>
        </p15:guide>
        <p15:guide id="5" pos="4131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wo Content">
    <p:bg>
      <p:bgPr>
        <a:solidFill>
          <a:srgbClr val="E6E6E6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/>
          <p:nvPr/>
        </p:nvSpPr>
        <p:spPr>
          <a:xfrm>
            <a:off x="2260971" y="1"/>
            <a:ext cx="6888504" cy="971726"/>
          </a:xfrm>
          <a:custGeom>
            <a:avLst/>
            <a:gdLst/>
            <a:ahLst/>
            <a:cxnLst/>
            <a:rect l="l" t="t" r="r" b="b"/>
            <a:pathLst>
              <a:path w="13058775" h="1842135" extrusionOk="0">
                <a:moveTo>
                  <a:pt x="13058635" y="0"/>
                </a:moveTo>
                <a:lnTo>
                  <a:pt x="0" y="0"/>
                </a:lnTo>
                <a:lnTo>
                  <a:pt x="13058635" y="1841623"/>
                </a:lnTo>
                <a:lnTo>
                  <a:pt x="13058635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0" y="4125555"/>
            <a:ext cx="4572238" cy="1018286"/>
          </a:xfrm>
          <a:custGeom>
            <a:avLst/>
            <a:gdLst/>
            <a:ahLst/>
            <a:cxnLst/>
            <a:rect l="l" t="t" r="r" b="b"/>
            <a:pathLst>
              <a:path w="8667750" h="1930400" extrusionOk="0">
                <a:moveTo>
                  <a:pt x="0" y="0"/>
                </a:moveTo>
                <a:lnTo>
                  <a:pt x="0" y="1930400"/>
                </a:lnTo>
                <a:lnTo>
                  <a:pt x="8667750" y="1930400"/>
                </a:lnTo>
                <a:lnTo>
                  <a:pt x="0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4575347" y="4125555"/>
            <a:ext cx="4572238" cy="1018286"/>
          </a:xfrm>
          <a:custGeom>
            <a:avLst/>
            <a:gdLst/>
            <a:ahLst/>
            <a:cxnLst/>
            <a:rect l="l" t="t" r="r" b="b"/>
            <a:pathLst>
              <a:path w="8667750" h="1930400" extrusionOk="0">
                <a:moveTo>
                  <a:pt x="8667750" y="0"/>
                </a:moveTo>
                <a:lnTo>
                  <a:pt x="0" y="1930400"/>
                </a:lnTo>
                <a:lnTo>
                  <a:pt x="8667750" y="1930400"/>
                </a:lnTo>
                <a:lnTo>
                  <a:pt x="8667750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6"/>
          <p:cNvSpPr/>
          <p:nvPr/>
        </p:nvSpPr>
        <p:spPr>
          <a:xfrm>
            <a:off x="-6" y="0"/>
            <a:ext cx="2263007" cy="1018286"/>
          </a:xfrm>
          <a:custGeom>
            <a:avLst/>
            <a:gdLst/>
            <a:ahLst/>
            <a:cxnLst/>
            <a:rect l="l" t="t" r="r" b="b"/>
            <a:pathLst>
              <a:path w="4290060" h="1930400" extrusionOk="0">
                <a:moveTo>
                  <a:pt x="0" y="0"/>
                </a:moveTo>
                <a:lnTo>
                  <a:pt x="0" y="1930400"/>
                </a:lnTo>
                <a:lnTo>
                  <a:pt x="4289577" y="177"/>
                </a:lnTo>
                <a:lnTo>
                  <a:pt x="0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1226451" y="594962"/>
            <a:ext cx="6691200" cy="2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46" name="Google Shape;146;p16"/>
          <p:cNvSpPr/>
          <p:nvPr/>
        </p:nvSpPr>
        <p:spPr>
          <a:xfrm>
            <a:off x="6404586" y="1148353"/>
            <a:ext cx="1464791" cy="0"/>
          </a:xfrm>
          <a:custGeom>
            <a:avLst/>
            <a:gdLst/>
            <a:ahLst/>
            <a:cxnLst/>
            <a:rect l="l" t="t" r="r" b="b"/>
            <a:pathLst>
              <a:path w="2776855" h="120000" extrusionOk="0">
                <a:moveTo>
                  <a:pt x="0" y="0"/>
                </a:moveTo>
                <a:lnTo>
                  <a:pt x="2776359" y="0"/>
                </a:lnTo>
              </a:path>
            </a:pathLst>
          </a:custGeom>
          <a:noFill/>
          <a:ln w="25400" cap="flat" cmpd="sng">
            <a:solidFill>
              <a:srgbClr val="7170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&amp; DESIGN">
  <p:cSld name="CUSTOM_10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/>
          <p:nvPr/>
        </p:nvSpPr>
        <p:spPr>
          <a:xfrm>
            <a:off x="0" y="422"/>
            <a:ext cx="9151176" cy="5144689"/>
          </a:xfrm>
          <a:custGeom>
            <a:avLst/>
            <a:gdLst/>
            <a:ahLst/>
            <a:cxnLst/>
            <a:rect l="l" t="t" r="r" b="b"/>
            <a:pathLst>
              <a:path w="17348200" h="9752965" extrusionOk="0">
                <a:moveTo>
                  <a:pt x="0" y="9752799"/>
                </a:moveTo>
                <a:lnTo>
                  <a:pt x="17348200" y="9752799"/>
                </a:lnTo>
                <a:lnTo>
                  <a:pt x="17348200" y="0"/>
                </a:lnTo>
                <a:lnTo>
                  <a:pt x="0" y="0"/>
                </a:lnTo>
                <a:lnTo>
                  <a:pt x="0" y="9752799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/>
          <p:nvPr/>
        </p:nvSpPr>
        <p:spPr>
          <a:xfrm>
            <a:off x="1902530" y="428"/>
            <a:ext cx="7247583" cy="5144689"/>
          </a:xfrm>
          <a:custGeom>
            <a:avLst/>
            <a:gdLst/>
            <a:ahLst/>
            <a:cxnLst/>
            <a:rect l="l" t="t" r="r" b="b"/>
            <a:pathLst>
              <a:path w="13739494" h="9752965" extrusionOk="0">
                <a:moveTo>
                  <a:pt x="13739431" y="0"/>
                </a:moveTo>
                <a:lnTo>
                  <a:pt x="0" y="9752825"/>
                </a:lnTo>
                <a:lnTo>
                  <a:pt x="13739418" y="9752787"/>
                </a:lnTo>
                <a:lnTo>
                  <a:pt x="13739431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8"/>
          <p:cNvSpPr/>
          <p:nvPr/>
        </p:nvSpPr>
        <p:spPr>
          <a:xfrm>
            <a:off x="3" y="4125103"/>
            <a:ext cx="1904262" cy="1018286"/>
          </a:xfrm>
          <a:custGeom>
            <a:avLst/>
            <a:gdLst/>
            <a:ahLst/>
            <a:cxnLst/>
            <a:rect l="l" t="t" r="r" b="b"/>
            <a:pathLst>
              <a:path w="3609975" h="1930400" extrusionOk="0">
                <a:moveTo>
                  <a:pt x="368" y="0"/>
                </a:moveTo>
                <a:lnTo>
                  <a:pt x="0" y="1930400"/>
                </a:lnTo>
                <a:lnTo>
                  <a:pt x="3609517" y="1930400"/>
                </a:lnTo>
                <a:lnTo>
                  <a:pt x="368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8"/>
          <p:cNvSpPr/>
          <p:nvPr/>
        </p:nvSpPr>
        <p:spPr>
          <a:xfrm>
            <a:off x="0" y="27"/>
            <a:ext cx="6888504" cy="972061"/>
          </a:xfrm>
          <a:custGeom>
            <a:avLst/>
            <a:gdLst/>
            <a:ahLst/>
            <a:cxnLst/>
            <a:rect l="l" t="t" r="r" b="b"/>
            <a:pathLst>
              <a:path w="13058775" h="1842770" extrusionOk="0">
                <a:moveTo>
                  <a:pt x="13058635" y="0"/>
                </a:moveTo>
                <a:lnTo>
                  <a:pt x="0" y="0"/>
                </a:lnTo>
                <a:lnTo>
                  <a:pt x="0" y="1842452"/>
                </a:lnTo>
                <a:lnTo>
                  <a:pt x="13058635" y="0"/>
                </a:ln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8"/>
          <p:cNvSpPr txBox="1">
            <a:spLocks noGrp="1"/>
          </p:cNvSpPr>
          <p:nvPr>
            <p:ph type="title"/>
          </p:nvPr>
        </p:nvSpPr>
        <p:spPr>
          <a:xfrm>
            <a:off x="6672294" y="1572526"/>
            <a:ext cx="4897200" cy="60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88888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88888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88888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88888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88888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88888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88888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subTitle" idx="1"/>
          </p:nvPr>
        </p:nvSpPr>
        <p:spPr>
          <a:xfrm>
            <a:off x="6672292" y="2686666"/>
            <a:ext cx="14049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A868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B88A9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B88A9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B88A9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B88A9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B88A9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B88A9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B88A9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B88A9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64">
          <p15:clr>
            <a:srgbClr val="F9AD4C"/>
          </p15:clr>
        </p15:guide>
        <p15:guide id="2" orient="horz" pos="1371">
          <p15:clr>
            <a:srgbClr val="F9AD4C"/>
          </p15:clr>
        </p15:guide>
        <p15:guide id="3" pos="4203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LAST TITTLE ">
  <p:cSld name="CUSTOM_12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>
            <a:spLocks noGrp="1"/>
          </p:cNvSpPr>
          <p:nvPr>
            <p:ph type="ctrTitle"/>
          </p:nvPr>
        </p:nvSpPr>
        <p:spPr>
          <a:xfrm>
            <a:off x="1177900" y="1428240"/>
            <a:ext cx="6467400" cy="1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500"/>
              <a:buFont typeface="Oswald"/>
              <a:buNone/>
              <a:defRPr sz="4500" b="1" i="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7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5205128" y="3159944"/>
            <a:ext cx="24108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None/>
              <a:defRPr sz="1000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flipH="1">
            <a:off x="8091339" y="-800"/>
            <a:ext cx="1053792" cy="2102560"/>
          </a:xfrm>
          <a:custGeom>
            <a:avLst/>
            <a:gdLst/>
            <a:ahLst/>
            <a:cxnLst/>
            <a:rect l="l" t="t" r="r" b="b"/>
            <a:pathLst>
              <a:path w="1997710" h="3985895" extrusionOk="0">
                <a:moveTo>
                  <a:pt x="1997252" y="0"/>
                </a:moveTo>
                <a:lnTo>
                  <a:pt x="0" y="0"/>
                </a:lnTo>
                <a:lnTo>
                  <a:pt x="0" y="3985729"/>
                </a:lnTo>
                <a:lnTo>
                  <a:pt x="1997252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1"/>
          <p:cNvSpPr/>
          <p:nvPr/>
        </p:nvSpPr>
        <p:spPr>
          <a:xfrm flipH="1">
            <a:off x="-1130" y="-392"/>
            <a:ext cx="2578206" cy="5144689"/>
          </a:xfrm>
          <a:custGeom>
            <a:avLst/>
            <a:gdLst/>
            <a:ahLst/>
            <a:cxnLst/>
            <a:rect l="l" t="t" r="r" b="b"/>
            <a:pathLst>
              <a:path w="4887594" h="9752965" extrusionOk="0">
                <a:moveTo>
                  <a:pt x="4887150" y="0"/>
                </a:moveTo>
                <a:lnTo>
                  <a:pt x="0" y="9752825"/>
                </a:lnTo>
                <a:lnTo>
                  <a:pt x="4887150" y="9752825"/>
                </a:lnTo>
                <a:lnTo>
                  <a:pt x="4887150" y="0"/>
                </a:lnTo>
                <a:close/>
              </a:path>
            </a:pathLst>
          </a:custGeom>
          <a:solidFill>
            <a:srgbClr val="B88A91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00">
          <p15:clr>
            <a:srgbClr val="F9AD4C"/>
          </p15:clr>
        </p15:guide>
        <p15:guide id="2" orient="horz" pos="2003">
          <p15:clr>
            <a:srgbClr val="F9AD4C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70701" y="595129"/>
            <a:ext cx="78027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Font typeface="Oswald Regular"/>
              <a:buNone/>
              <a:defRPr sz="2200" i="0" u="none" strike="noStrike" cap="none">
                <a:solidFill>
                  <a:srgbClr val="717076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04159" y="1681836"/>
            <a:ext cx="4535700" cy="22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 i="0" u="none" strike="noStrike" cap="none"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 i="0" u="none" strike="noStrike" cap="none"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 i="0" u="none" strike="noStrike" cap="none"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 i="0" u="none" strike="noStrike" cap="none"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 i="0" u="none" strike="noStrike" cap="none"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 i="0" u="none" strike="noStrike" cap="none"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 i="0" u="none" strike="noStrike" cap="none"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None/>
              <a:defRPr sz="1200" i="0" u="none" strike="noStrike" cap="none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6" r:id="rId5"/>
    <p:sldLayoutId id="2147483662" r:id="rId6"/>
    <p:sldLayoutId id="2147483664" r:id="rId7"/>
    <p:sldLayoutId id="2147483667" r:id="rId8"/>
    <p:sldLayoutId id="2147483668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info@agenturasport.cz" TargetMode="External"/><Relationship Id="rId4" Type="http://schemas.openxmlformats.org/officeDocument/2006/relationships/hyperlink" Target="http://www.agenturasport.cz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ctrTitle"/>
          </p:nvPr>
        </p:nvSpPr>
        <p:spPr>
          <a:xfrm>
            <a:off x="2336145" y="292259"/>
            <a:ext cx="6501088" cy="1225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rgbClr val="FFFFFF"/>
                </a:solidFill>
              </a:rPr>
              <a:t>Národní sportovní agentura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94" name="Google Shape;194;p25"/>
          <p:cNvSpPr txBox="1">
            <a:spLocks noGrp="1"/>
          </p:cNvSpPr>
          <p:nvPr>
            <p:ph type="subTitle" idx="1"/>
          </p:nvPr>
        </p:nvSpPr>
        <p:spPr>
          <a:xfrm>
            <a:off x="5526200" y="3233152"/>
            <a:ext cx="2410800" cy="36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Motto: Česko žije sportem</a:t>
            </a:r>
            <a:r>
              <a:rPr lang="cs-CZ" dirty="0"/>
              <a:t>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51"/>
          <p:cNvSpPr txBox="1">
            <a:spLocks noGrp="1"/>
          </p:cNvSpPr>
          <p:nvPr>
            <p:ph type="title"/>
          </p:nvPr>
        </p:nvSpPr>
        <p:spPr>
          <a:xfrm>
            <a:off x="305684" y="177917"/>
            <a:ext cx="3932206" cy="68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/>
            <a:r>
              <a:rPr lang="cs-CZ" sz="2800" b="1" dirty="0">
                <a:solidFill>
                  <a:srgbClr val="AA868C"/>
                </a:solidFill>
                <a:cs typeface="Arial"/>
                <a:sym typeface="Arial"/>
              </a:rPr>
              <a:t>MŮJ KLUB</a:t>
            </a:r>
            <a:endParaRPr sz="2800" b="1" dirty="0">
              <a:solidFill>
                <a:srgbClr val="AA868C"/>
              </a:solidFill>
              <a:cs typeface="Arial"/>
              <a:sym typeface="Arial"/>
            </a:endParaRPr>
          </a:p>
        </p:txBody>
      </p:sp>
      <p:sp>
        <p:nvSpPr>
          <p:cNvPr id="972" name="Google Shape;972;p51"/>
          <p:cNvSpPr/>
          <p:nvPr/>
        </p:nvSpPr>
        <p:spPr>
          <a:xfrm>
            <a:off x="816710" y="801134"/>
            <a:ext cx="1455077" cy="0"/>
          </a:xfrm>
          <a:custGeom>
            <a:avLst/>
            <a:gdLst/>
            <a:ahLst/>
            <a:cxnLst/>
            <a:rect l="l" t="t" r="r" b="b"/>
            <a:pathLst>
              <a:path w="2758440" h="120000" extrusionOk="0">
                <a:moveTo>
                  <a:pt x="2757817" y="0"/>
                </a:move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rgbClr val="B88A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51"/>
          <p:cNvSpPr txBox="1">
            <a:spLocks noGrp="1"/>
          </p:cNvSpPr>
          <p:nvPr>
            <p:ph type="subTitle" idx="1"/>
          </p:nvPr>
        </p:nvSpPr>
        <p:spPr>
          <a:xfrm>
            <a:off x="390462" y="911378"/>
            <a:ext cx="8532632" cy="423212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536575" indent="-536575">
              <a:buSzPct val="100000"/>
              <a:buFont typeface="Wingdings" panose="05000000000000000000" pitchFamily="2" charset="2"/>
              <a:buChar char="Ø"/>
            </a:pPr>
            <a:r>
              <a:rPr lang="cs-CZ" sz="2200" dirty="0">
                <a:solidFill>
                  <a:schemeClr val="tx1"/>
                </a:solidFill>
              </a:rPr>
              <a:t>Stávající stav, kdy značné množství prostředků je vypláceno až na konci roku, je zcela </a:t>
            </a:r>
            <a:r>
              <a:rPr lang="cs-CZ" sz="2200" b="1" dirty="0">
                <a:solidFill>
                  <a:srgbClr val="792D2B"/>
                </a:solidFill>
              </a:rPr>
              <a:t>nevyhovující</a:t>
            </a:r>
          </a:p>
          <a:p>
            <a:pPr marL="0" indent="0">
              <a:buSzPct val="100000"/>
            </a:pPr>
            <a:endParaRPr lang="cs-CZ" sz="2200" b="1" dirty="0">
              <a:solidFill>
                <a:srgbClr val="792D2B"/>
              </a:solidFill>
            </a:endParaRPr>
          </a:p>
          <a:p>
            <a:pPr marL="536575" indent="-536575">
              <a:buSzPct val="100000"/>
              <a:buFont typeface="Wingdings" panose="05000000000000000000" pitchFamily="2" charset="2"/>
              <a:buChar char="Ø"/>
            </a:pPr>
            <a:r>
              <a:rPr lang="cs-CZ" sz="2200" dirty="0">
                <a:solidFill>
                  <a:schemeClr val="tx1"/>
                </a:solidFill>
              </a:rPr>
              <a:t>Ambice aby podpora byla skutečně plošná </a:t>
            </a:r>
          </a:p>
          <a:p>
            <a:pPr marL="0" indent="0" defTabSz="538163">
              <a:buSzPct val="100000"/>
            </a:pPr>
            <a:r>
              <a:rPr lang="cs-CZ" sz="2200" dirty="0">
                <a:solidFill>
                  <a:schemeClr val="tx1"/>
                </a:solidFill>
              </a:rPr>
              <a:t>	(aktivizace servisních sportovních organizací)</a:t>
            </a:r>
          </a:p>
          <a:p>
            <a:pPr marL="536575" indent="-536575">
              <a:spcBef>
                <a:spcPts val="1800"/>
              </a:spcBef>
              <a:buSzPct val="100000"/>
              <a:buFont typeface="Wingdings" panose="05000000000000000000" pitchFamily="2" charset="2"/>
              <a:buChar char="Ø"/>
            </a:pPr>
            <a:r>
              <a:rPr lang="cs-CZ" sz="2200" dirty="0">
                <a:solidFill>
                  <a:schemeClr val="tx1"/>
                </a:solidFill>
              </a:rPr>
              <a:t>Snaha aby se jednalo o </a:t>
            </a:r>
            <a:r>
              <a:rPr lang="cs-CZ" sz="2200" b="1" dirty="0">
                <a:solidFill>
                  <a:srgbClr val="792D2B"/>
                </a:solidFill>
              </a:rPr>
              <a:t>NÁRODNÍ PROGRAM </a:t>
            </a:r>
            <a:r>
              <a:rPr lang="cs-CZ" sz="2200" dirty="0">
                <a:solidFill>
                  <a:schemeClr val="tx1"/>
                </a:solidFill>
              </a:rPr>
              <a:t>do kterého bude zapojena i podpora z  krajů a obcí</a:t>
            </a:r>
          </a:p>
          <a:p>
            <a:pPr marL="536575" indent="-536575">
              <a:spcBef>
                <a:spcPts val="1800"/>
              </a:spcBef>
              <a:buSzPct val="100000"/>
              <a:buFont typeface="Wingdings" panose="05000000000000000000" pitchFamily="2" charset="2"/>
              <a:buChar char="Ø"/>
            </a:pPr>
            <a:r>
              <a:rPr lang="cs-CZ" sz="2200" dirty="0">
                <a:solidFill>
                  <a:schemeClr val="tx1"/>
                </a:solidFill>
              </a:rPr>
              <a:t>Maximální využití dat z rejstříku</a:t>
            </a:r>
          </a:p>
          <a:p>
            <a:pPr marL="536575" indent="-536575">
              <a:spcBef>
                <a:spcPts val="1800"/>
              </a:spcBef>
              <a:buSzPct val="100000"/>
              <a:buFont typeface="Wingdings" panose="05000000000000000000" pitchFamily="2" charset="2"/>
              <a:buChar char="Ø"/>
            </a:pPr>
            <a:r>
              <a:rPr lang="cs-CZ" sz="2200" dirty="0">
                <a:solidFill>
                  <a:schemeClr val="tx1"/>
                </a:solidFill>
              </a:rPr>
              <a:t>Vyřešení provozu a údržby sportovních zařízení</a:t>
            </a:r>
          </a:p>
          <a:p>
            <a:pPr marL="536575" indent="0">
              <a:spcBef>
                <a:spcPts val="1200"/>
              </a:spcBef>
            </a:pPr>
            <a:endParaRPr lang="cs-CZ" sz="2400" dirty="0">
              <a:solidFill>
                <a:schemeClr val="tx1"/>
              </a:solidFill>
            </a:endParaRPr>
          </a:p>
          <a:p>
            <a:pPr marL="536575" indent="0"/>
            <a:endParaRPr lang="cs-CZ" sz="2400" dirty="0">
              <a:solidFill>
                <a:schemeClr val="tx1"/>
              </a:solidFill>
            </a:endParaRPr>
          </a:p>
          <a:p>
            <a:pPr marL="536575" indent="0"/>
            <a:endParaRPr lang="cs-CZ" sz="2400" dirty="0">
              <a:solidFill>
                <a:schemeClr val="tx1"/>
              </a:solidFill>
            </a:endParaRPr>
          </a:p>
          <a:p>
            <a:pPr marL="12700" marR="0" lvl="0" indent="0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27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31EE24B0-1173-4E46-A98C-1182E0DF8461}"/>
              </a:ext>
            </a:extLst>
          </p:cNvPr>
          <p:cNvSpPr/>
          <p:nvPr/>
        </p:nvSpPr>
        <p:spPr>
          <a:xfrm>
            <a:off x="74268" y="54262"/>
            <a:ext cx="8995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AA868C"/>
                </a:solidFill>
                <a:latin typeface="Oswald Regular"/>
                <a:sym typeface="Oswald"/>
              </a:rPr>
              <a:t>INVESTICE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F3441F7-E7AF-49BC-B4E9-908F2AA6C30A}"/>
              </a:ext>
            </a:extLst>
          </p:cNvPr>
          <p:cNvSpPr/>
          <p:nvPr/>
        </p:nvSpPr>
        <p:spPr>
          <a:xfrm>
            <a:off x="0" y="610576"/>
            <a:ext cx="488112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1800" dirty="0">
                <a:latin typeface="Nunito" panose="020B0604020202020204" charset="-18"/>
              </a:rPr>
              <a:t>Zcela </a:t>
            </a:r>
            <a:r>
              <a:rPr lang="cs-CZ" sz="1800" b="1" dirty="0">
                <a:solidFill>
                  <a:srgbClr val="792D2B"/>
                </a:solidFill>
                <a:latin typeface="Nunito" panose="020B0604020202020204" charset="-18"/>
              </a:rPr>
              <a:t>zásadní</a:t>
            </a:r>
            <a:r>
              <a:rPr lang="cs-CZ" sz="1800" dirty="0">
                <a:solidFill>
                  <a:srgbClr val="FF0000"/>
                </a:solidFill>
                <a:latin typeface="Nunito" panose="020B0604020202020204" charset="-18"/>
              </a:rPr>
              <a:t> </a:t>
            </a:r>
            <a:r>
              <a:rPr lang="cs-CZ" sz="1800" dirty="0">
                <a:latin typeface="Nunito" panose="020B0604020202020204" charset="-18"/>
              </a:rPr>
              <a:t>z pohledu činnosti Agentury – sportovní infrastruktura ČR je v </a:t>
            </a:r>
            <a:r>
              <a:rPr lang="cs-CZ" sz="1800" b="1" dirty="0">
                <a:solidFill>
                  <a:srgbClr val="792D2B"/>
                </a:solidFill>
                <a:latin typeface="Nunito" panose="020B0604020202020204" charset="-18"/>
              </a:rPr>
              <a:t>katastrofálním</a:t>
            </a:r>
            <a:r>
              <a:rPr lang="cs-CZ" sz="1800" dirty="0">
                <a:latin typeface="Nunito" panose="020B0604020202020204" charset="-18"/>
              </a:rPr>
              <a:t> stavu</a:t>
            </a:r>
          </a:p>
          <a:p>
            <a:pPr marL="357188" indent="-357188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1800" dirty="0">
                <a:latin typeface="Nunito" panose="020B0604020202020204" charset="-18"/>
              </a:rPr>
              <a:t>Snaha o významné </a:t>
            </a:r>
            <a:r>
              <a:rPr lang="cs-CZ" sz="1800" b="1" dirty="0">
                <a:solidFill>
                  <a:srgbClr val="792D2B"/>
                </a:solidFill>
                <a:latin typeface="Nunito" panose="020B0604020202020204" charset="-18"/>
              </a:rPr>
              <a:t>navýšení prostředků</a:t>
            </a:r>
          </a:p>
          <a:p>
            <a:pPr marL="357188" indent="-357188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1800" dirty="0">
                <a:latin typeface="Nunito" panose="020B0604020202020204" charset="-18"/>
              </a:rPr>
              <a:t>Navázání na stávající tituly MŠMT</a:t>
            </a:r>
          </a:p>
          <a:p>
            <a:pPr marL="357188" indent="-357188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1800" dirty="0">
                <a:latin typeface="Nunito" panose="020B0604020202020204" charset="-18"/>
              </a:rPr>
              <a:t>Pasportizace a investiční plán</a:t>
            </a:r>
          </a:p>
          <a:p>
            <a:pPr marL="536575" indent="-536575">
              <a:buFont typeface="Wingdings" panose="05000000000000000000" pitchFamily="2" charset="2"/>
              <a:buChar char="Ø"/>
            </a:pPr>
            <a:endParaRPr lang="cs-CZ" dirty="0"/>
          </a:p>
        </p:txBody>
      </p:sp>
      <p:pic>
        <p:nvPicPr>
          <p:cNvPr id="7" name="Obrázek 6" descr="Obsah obrázku patro, interiér, strop, místnost&#10;&#10;Popis byl vytvořen automaticky">
            <a:extLst>
              <a:ext uri="{FF2B5EF4-FFF2-40B4-BE49-F238E27FC236}">
                <a16:creationId xmlns:a16="http://schemas.microsoft.com/office/drawing/2014/main" id="{0A8765F0-3608-4132-A3BF-EF323385E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127" y="0"/>
            <a:ext cx="2261873" cy="3015831"/>
          </a:xfrm>
          <a:prstGeom prst="rect">
            <a:avLst/>
          </a:prstGeom>
        </p:spPr>
      </p:pic>
      <p:pic>
        <p:nvPicPr>
          <p:cNvPr id="10" name="Obrázek 9" descr="Obsah obrázku interiér, budova, místnost, okno&#10;&#10;Popis byl vytvořen automaticky">
            <a:extLst>
              <a:ext uri="{FF2B5EF4-FFF2-40B4-BE49-F238E27FC236}">
                <a16:creationId xmlns:a16="http://schemas.microsoft.com/office/drawing/2014/main" id="{1C602F27-52E3-4E14-BBCA-DD9063C86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979" y="-4857"/>
            <a:ext cx="2261873" cy="3015830"/>
          </a:xfrm>
          <a:prstGeom prst="rect">
            <a:avLst/>
          </a:prstGeom>
        </p:spPr>
      </p:pic>
      <p:pic>
        <p:nvPicPr>
          <p:cNvPr id="15" name="Obrázek 14" descr="Obsah obrázku tráva, exteriér, budova, dům&#10;&#10;Popis byl vytvořen automaticky">
            <a:extLst>
              <a:ext uri="{FF2B5EF4-FFF2-40B4-BE49-F238E27FC236}">
                <a16:creationId xmlns:a16="http://schemas.microsoft.com/office/drawing/2014/main" id="{020F390E-59DB-42E1-ABA8-23BB4ECE4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924113"/>
            <a:ext cx="3027815" cy="2270862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6DFBE051-5354-4C9B-BC31-A817358D5460}"/>
              </a:ext>
            </a:extLst>
          </p:cNvPr>
          <p:cNvSpPr/>
          <p:nvPr/>
        </p:nvSpPr>
        <p:spPr>
          <a:xfrm>
            <a:off x="3818076" y="3364440"/>
            <a:ext cx="507764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1800" dirty="0">
                <a:latin typeface="Nunito" panose="020B0604020202020204" charset="-18"/>
              </a:rPr>
              <a:t>Podpora základních článků v oblasti investic (např. zázemí sportovišť…)</a:t>
            </a:r>
          </a:p>
          <a:p>
            <a:pPr marL="357188" indent="-357188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1800" dirty="0">
                <a:latin typeface="Nunito" panose="020B0604020202020204" charset="-18"/>
              </a:rPr>
              <a:t>Národní sportovní centra</a:t>
            </a:r>
          </a:p>
          <a:p>
            <a:pPr marL="357188" indent="-357188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1800" dirty="0">
                <a:latin typeface="Nunito" panose="020B0604020202020204" charset="-18"/>
              </a:rPr>
              <a:t>Významná regionální infrastruktura</a:t>
            </a:r>
          </a:p>
        </p:txBody>
      </p:sp>
    </p:spTree>
    <p:extLst>
      <p:ext uri="{BB962C8B-B14F-4D97-AF65-F5344CB8AC3E}">
        <p14:creationId xmlns:p14="http://schemas.microsoft.com/office/powerpoint/2010/main" val="2070220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FA437EEA-2FEE-480D-A976-0C949942888F}"/>
              </a:ext>
            </a:extLst>
          </p:cNvPr>
          <p:cNvSpPr txBox="1"/>
          <p:nvPr/>
        </p:nvSpPr>
        <p:spPr>
          <a:xfrm>
            <a:off x="5430795" y="2774092"/>
            <a:ext cx="21500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BC0CDCD-D9C3-44CB-B0BC-DAC3486E3DA9}"/>
              </a:ext>
            </a:extLst>
          </p:cNvPr>
          <p:cNvSpPr/>
          <p:nvPr/>
        </p:nvSpPr>
        <p:spPr>
          <a:xfrm>
            <a:off x="646601" y="1650708"/>
            <a:ext cx="78672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just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000" dirty="0">
                <a:latin typeface="Nunito" panose="020B0604020202020204" charset="-18"/>
              </a:rPr>
              <a:t>Agentura bude hledat motivaci zapojení </a:t>
            </a:r>
            <a:r>
              <a:rPr lang="cs-CZ" sz="2000" b="1" dirty="0">
                <a:solidFill>
                  <a:srgbClr val="792D2B"/>
                </a:solidFill>
                <a:latin typeface="Nunito" panose="020B0604020202020204" charset="-18"/>
              </a:rPr>
              <a:t>soukromého sektoru</a:t>
            </a:r>
            <a:r>
              <a:rPr lang="cs-CZ" sz="2000" b="1" dirty="0">
                <a:solidFill>
                  <a:srgbClr val="FF0000"/>
                </a:solidFill>
                <a:latin typeface="Nunito" panose="020B0604020202020204" charset="-18"/>
              </a:rPr>
              <a:t> </a:t>
            </a:r>
            <a:r>
              <a:rPr lang="cs-CZ" sz="2000" dirty="0">
                <a:latin typeface="Nunito" panose="020B0604020202020204" charset="-18"/>
              </a:rPr>
              <a:t>do podpory sportu (ať přímo či nepřímo)</a:t>
            </a:r>
            <a:endParaRPr lang="cs-CZ" sz="2000" b="1" dirty="0">
              <a:solidFill>
                <a:srgbClr val="FF0000"/>
              </a:solidFill>
              <a:latin typeface="Nunito" panose="020B0604020202020204" charset="-18"/>
            </a:endParaRPr>
          </a:p>
          <a:p>
            <a:pPr marL="536575" indent="-536575" algn="just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000" dirty="0">
                <a:latin typeface="Nunito" panose="020B0604020202020204" charset="-18"/>
              </a:rPr>
              <a:t>Podpora</a:t>
            </a:r>
            <a:r>
              <a:rPr lang="cs-CZ" sz="2000" b="1" dirty="0">
                <a:latin typeface="Nunito" panose="020B0604020202020204" charset="-18"/>
              </a:rPr>
              <a:t> </a:t>
            </a:r>
            <a:r>
              <a:rPr lang="cs-CZ" sz="2000" b="1" dirty="0">
                <a:solidFill>
                  <a:srgbClr val="792D2B"/>
                </a:solidFill>
                <a:latin typeface="Nunito" panose="020B0604020202020204" charset="-18"/>
              </a:rPr>
              <a:t>sportu</a:t>
            </a:r>
            <a:r>
              <a:rPr lang="cs-CZ" sz="2000" b="1" dirty="0">
                <a:latin typeface="Nunito" panose="020B0604020202020204" charset="-18"/>
              </a:rPr>
              <a:t> </a:t>
            </a:r>
            <a:r>
              <a:rPr lang="cs-CZ" sz="2000" dirty="0">
                <a:latin typeface="Nunito" panose="020B0604020202020204" charset="-18"/>
              </a:rPr>
              <a:t>by měla být ze strany podniků a firem chápána jako výraz určité </a:t>
            </a:r>
            <a:r>
              <a:rPr lang="cs-CZ" sz="2000" b="1" dirty="0">
                <a:solidFill>
                  <a:srgbClr val="792D2B"/>
                </a:solidFill>
                <a:latin typeface="Nunito" panose="020B0604020202020204" charset="-18"/>
              </a:rPr>
              <a:t>společenské odpovědnosti </a:t>
            </a:r>
            <a:r>
              <a:rPr lang="cs-CZ" sz="2000" dirty="0">
                <a:latin typeface="Nunito" panose="020B0604020202020204" charset="-18"/>
              </a:rPr>
              <a:t>tak, jako je tomu ve většině zemí západní Evropy</a:t>
            </a:r>
          </a:p>
          <a:p>
            <a:pPr marL="536575" indent="-536575" algn="just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000" dirty="0">
                <a:latin typeface="Nunito" panose="020B0604020202020204" charset="-18"/>
              </a:rPr>
              <a:t>Nástrojem bude mj. </a:t>
            </a:r>
            <a:r>
              <a:rPr lang="cs-CZ" sz="2000" b="1" dirty="0">
                <a:solidFill>
                  <a:srgbClr val="792D2B"/>
                </a:solidFill>
                <a:latin typeface="Nunito" panose="020B0604020202020204" charset="-18"/>
              </a:rPr>
              <a:t>transparentnost postupů </a:t>
            </a:r>
            <a:r>
              <a:rPr lang="cs-CZ" sz="2000" dirty="0">
                <a:latin typeface="Nunito" panose="020B0604020202020204" charset="-18"/>
              </a:rPr>
              <a:t>Agentury a široká komunikace 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6F5F535-2E12-437D-8B8D-629C33355624}"/>
              </a:ext>
            </a:extLst>
          </p:cNvPr>
          <p:cNvSpPr/>
          <p:nvPr/>
        </p:nvSpPr>
        <p:spPr>
          <a:xfrm>
            <a:off x="2408837" y="421830"/>
            <a:ext cx="6197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cs-CZ" sz="3600" b="1" dirty="0">
                <a:solidFill>
                  <a:srgbClr val="AA868C"/>
                </a:solidFill>
                <a:latin typeface="Oswald Regular"/>
                <a:sym typeface="Oswald"/>
              </a:rPr>
              <a:t>Vícezdrojové financování sportu</a:t>
            </a:r>
          </a:p>
        </p:txBody>
      </p:sp>
    </p:spTree>
    <p:extLst>
      <p:ext uri="{BB962C8B-B14F-4D97-AF65-F5344CB8AC3E}">
        <p14:creationId xmlns:p14="http://schemas.microsoft.com/office/powerpoint/2010/main" val="402022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11F7BAE-DC44-42A0-AF95-A2514869A5A0}"/>
              </a:ext>
            </a:extLst>
          </p:cNvPr>
          <p:cNvSpPr txBox="1"/>
          <p:nvPr/>
        </p:nvSpPr>
        <p:spPr>
          <a:xfrm>
            <a:off x="1452919" y="2598764"/>
            <a:ext cx="21263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322EBB2-5A94-4E83-A7D7-0E1AD170C437}"/>
              </a:ext>
            </a:extLst>
          </p:cNvPr>
          <p:cNvSpPr/>
          <p:nvPr/>
        </p:nvSpPr>
        <p:spPr>
          <a:xfrm>
            <a:off x="586075" y="1219089"/>
            <a:ext cx="86167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Nunito" panose="020B0604020202020204" charset="-18"/>
              </a:rPr>
              <a:t>Oblast tělovýchovy zůstává v gesci MŠMT, Agentura předpokládá </a:t>
            </a:r>
            <a:r>
              <a:rPr lang="cs-CZ" sz="2400" b="1" dirty="0">
                <a:solidFill>
                  <a:srgbClr val="792D2B"/>
                </a:solidFill>
                <a:latin typeface="Nunito" panose="020B0604020202020204" charset="-18"/>
              </a:rPr>
              <a:t>úzkou spolupráci</a:t>
            </a:r>
          </a:p>
          <a:p>
            <a:pPr marL="0" indent="0" algn="just">
              <a:buNone/>
            </a:pP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AB06FD1-A42B-4625-940A-B27B62B58328}"/>
              </a:ext>
            </a:extLst>
          </p:cNvPr>
          <p:cNvSpPr/>
          <p:nvPr/>
        </p:nvSpPr>
        <p:spPr>
          <a:xfrm>
            <a:off x="1500999" y="2512010"/>
            <a:ext cx="706792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000" dirty="0">
                <a:latin typeface="Nunito" panose="020B0604020202020204" charset="-18"/>
              </a:rPr>
              <a:t>Ve spolupráci se sportovními svazy bude také Agentura hledat cesty, jak </a:t>
            </a:r>
            <a:r>
              <a:rPr lang="cs-CZ" sz="2000" b="1" dirty="0">
                <a:solidFill>
                  <a:srgbClr val="792D2B"/>
                </a:solidFill>
                <a:latin typeface="Nunito" panose="020B0604020202020204" charset="-18"/>
              </a:rPr>
              <a:t>do výuky v MŠ a ZŠ zapojit trenéry</a:t>
            </a:r>
            <a:r>
              <a:rPr lang="cs-CZ" sz="2000" dirty="0">
                <a:solidFill>
                  <a:srgbClr val="792D2B"/>
                </a:solidFill>
                <a:latin typeface="Nunito" panose="020B0604020202020204" charset="-18"/>
              </a:rPr>
              <a:t> </a:t>
            </a:r>
            <a:r>
              <a:rPr lang="cs-CZ" sz="2000" dirty="0">
                <a:latin typeface="Nunito" panose="020B0604020202020204" charset="-18"/>
              </a:rPr>
              <a:t>jednotlivých sportovních odvětví a maximálně využít jejich odborné kapacity a zkušenosti. </a:t>
            </a:r>
          </a:p>
          <a:p>
            <a:pPr marL="536575" indent="-536575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000" dirty="0">
                <a:latin typeface="Nunito" panose="020B0604020202020204" charset="-18"/>
              </a:rPr>
              <a:t>Agentura předpokládá, že bude dál podporován projekt </a:t>
            </a:r>
            <a:r>
              <a:rPr lang="cs-CZ" sz="2000" dirty="0">
                <a:solidFill>
                  <a:srgbClr val="792D2B"/>
                </a:solidFill>
                <a:latin typeface="Nunito" panose="020B0604020202020204" charset="-18"/>
              </a:rPr>
              <a:t>„Hodina pohybu navíc“ </a:t>
            </a:r>
            <a:r>
              <a:rPr lang="cs-CZ" sz="2000" dirty="0">
                <a:latin typeface="Nunito" panose="020B0604020202020204" charset="-18"/>
              </a:rPr>
              <a:t>– nyní „Sportuj s námi“ </a:t>
            </a:r>
          </a:p>
          <a:p>
            <a:pPr marL="536575" indent="-53657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cs-CZ" sz="2000" dirty="0">
              <a:latin typeface="Nunito" panose="020B0604020202020204" charset="-18"/>
            </a:endParaRPr>
          </a:p>
        </p:txBody>
      </p:sp>
      <p:grpSp>
        <p:nvGrpSpPr>
          <p:cNvPr id="8" name="Google Shape;1734;p58">
            <a:extLst>
              <a:ext uri="{FF2B5EF4-FFF2-40B4-BE49-F238E27FC236}">
                <a16:creationId xmlns:a16="http://schemas.microsoft.com/office/drawing/2014/main" id="{46CEFF5B-218A-474A-9EFA-912E79C7FCF7}"/>
              </a:ext>
            </a:extLst>
          </p:cNvPr>
          <p:cNvGrpSpPr/>
          <p:nvPr/>
        </p:nvGrpSpPr>
        <p:grpSpPr>
          <a:xfrm>
            <a:off x="1178141" y="299039"/>
            <a:ext cx="6001034" cy="552028"/>
            <a:chOff x="4100206" y="2105932"/>
            <a:chExt cx="496330" cy="121098"/>
          </a:xfrm>
        </p:grpSpPr>
        <p:sp>
          <p:nvSpPr>
            <p:cNvPr id="9" name="Google Shape;1735;p58">
              <a:extLst>
                <a:ext uri="{FF2B5EF4-FFF2-40B4-BE49-F238E27FC236}">
                  <a16:creationId xmlns:a16="http://schemas.microsoft.com/office/drawing/2014/main" id="{210AC29C-63DC-488A-84AB-864C97ED16ED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1736;p58">
              <a:extLst>
                <a:ext uri="{FF2B5EF4-FFF2-40B4-BE49-F238E27FC236}">
                  <a16:creationId xmlns:a16="http://schemas.microsoft.com/office/drawing/2014/main" id="{5A248EB9-A43C-4A4E-A568-E9353D237220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1737;p58">
              <a:extLst>
                <a:ext uri="{FF2B5EF4-FFF2-40B4-BE49-F238E27FC236}">
                  <a16:creationId xmlns:a16="http://schemas.microsoft.com/office/drawing/2014/main" id="{6A7F5DDD-BB7E-4627-BD57-401AFEE24C68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" name="Obdélník 11">
            <a:extLst>
              <a:ext uri="{FF2B5EF4-FFF2-40B4-BE49-F238E27FC236}">
                <a16:creationId xmlns:a16="http://schemas.microsoft.com/office/drawing/2014/main" id="{C1D9E1EB-E90B-4378-B3C9-3E16461A6612}"/>
              </a:ext>
            </a:extLst>
          </p:cNvPr>
          <p:cNvSpPr/>
          <p:nvPr/>
        </p:nvSpPr>
        <p:spPr>
          <a:xfrm>
            <a:off x="2143351" y="311146"/>
            <a:ext cx="2751074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 algn="just">
              <a:lnSpc>
                <a:spcPct val="115000"/>
              </a:lnSpc>
              <a:spcAft>
                <a:spcPts val="800"/>
              </a:spcAft>
            </a:pPr>
            <a:r>
              <a:rPr lang="cs-CZ" sz="2400" dirty="0">
                <a:latin typeface="Nunito" panose="020B0604020202020204" charset="-18"/>
              </a:rPr>
              <a:t>Začneme u dětí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AB2B3E1-8D04-4331-BFED-FE2D7B0BC881}"/>
              </a:ext>
            </a:extLst>
          </p:cNvPr>
          <p:cNvSpPr txBox="1"/>
          <p:nvPr/>
        </p:nvSpPr>
        <p:spPr>
          <a:xfrm>
            <a:off x="1500999" y="393420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364272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6A922D7-F211-428A-BCD3-D401A82B0864}"/>
              </a:ext>
            </a:extLst>
          </p:cNvPr>
          <p:cNvSpPr txBox="1"/>
          <p:nvPr/>
        </p:nvSpPr>
        <p:spPr>
          <a:xfrm>
            <a:off x="2143351" y="1229293"/>
            <a:ext cx="5413732" cy="25857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6117786-E05A-481A-872E-44575D82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04749"/>
          </a:xfrm>
          <a:prstGeom prst="rect">
            <a:avLst/>
          </a:prstGeom>
        </p:spPr>
      </p:pic>
      <p:grpSp>
        <p:nvGrpSpPr>
          <p:cNvPr id="7" name="Google Shape;1734;p58">
            <a:extLst>
              <a:ext uri="{FF2B5EF4-FFF2-40B4-BE49-F238E27FC236}">
                <a16:creationId xmlns:a16="http://schemas.microsoft.com/office/drawing/2014/main" id="{905DD982-7E34-4A30-AED3-5C72A2C8BDEE}"/>
              </a:ext>
            </a:extLst>
          </p:cNvPr>
          <p:cNvGrpSpPr/>
          <p:nvPr/>
        </p:nvGrpSpPr>
        <p:grpSpPr>
          <a:xfrm>
            <a:off x="1178141" y="299039"/>
            <a:ext cx="6001034" cy="552028"/>
            <a:chOff x="4100206" y="2105932"/>
            <a:chExt cx="496330" cy="121098"/>
          </a:xfrm>
        </p:grpSpPr>
        <p:sp>
          <p:nvSpPr>
            <p:cNvPr id="8" name="Google Shape;1735;p58">
              <a:extLst>
                <a:ext uri="{FF2B5EF4-FFF2-40B4-BE49-F238E27FC236}">
                  <a16:creationId xmlns:a16="http://schemas.microsoft.com/office/drawing/2014/main" id="{1CB79AB7-924D-4DEA-8B93-8DC368BCD6A4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736;p58">
              <a:extLst>
                <a:ext uri="{FF2B5EF4-FFF2-40B4-BE49-F238E27FC236}">
                  <a16:creationId xmlns:a16="http://schemas.microsoft.com/office/drawing/2014/main" id="{3739EF20-30FC-4107-A794-6861E3F56A85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" name="Google Shape;1737;p58">
              <a:extLst>
                <a:ext uri="{FF2B5EF4-FFF2-40B4-BE49-F238E27FC236}">
                  <a16:creationId xmlns:a16="http://schemas.microsoft.com/office/drawing/2014/main" id="{374F4EAB-7A4E-4E15-B3CA-EAF0B18290CD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" name="Obdélník 10">
            <a:extLst>
              <a:ext uri="{FF2B5EF4-FFF2-40B4-BE49-F238E27FC236}">
                <a16:creationId xmlns:a16="http://schemas.microsoft.com/office/drawing/2014/main" id="{367DA1E0-10C3-4591-BB22-7A3A557CF3D5}"/>
              </a:ext>
            </a:extLst>
          </p:cNvPr>
          <p:cNvSpPr/>
          <p:nvPr/>
        </p:nvSpPr>
        <p:spPr>
          <a:xfrm>
            <a:off x="2143351" y="299034"/>
            <a:ext cx="1619354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 algn="just">
              <a:lnSpc>
                <a:spcPct val="115000"/>
              </a:lnSpc>
              <a:spcAft>
                <a:spcPts val="800"/>
              </a:spcAft>
            </a:pPr>
            <a:r>
              <a:rPr lang="cs-CZ" sz="2400" dirty="0">
                <a:latin typeface="Nunito" panose="020B0604020202020204" charset="-18"/>
              </a:rPr>
              <a:t>Trenéři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CB65AD5-1A50-4995-92C0-7639DCE27EB6}"/>
              </a:ext>
            </a:extLst>
          </p:cNvPr>
          <p:cNvSpPr txBox="1"/>
          <p:nvPr/>
        </p:nvSpPr>
        <p:spPr>
          <a:xfrm>
            <a:off x="1482831" y="383971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4.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90BA391-18A7-4AC9-AF8D-ED0FB6ACE5D5}"/>
              </a:ext>
            </a:extLst>
          </p:cNvPr>
          <p:cNvSpPr/>
          <p:nvPr/>
        </p:nvSpPr>
        <p:spPr>
          <a:xfrm>
            <a:off x="398156" y="1215929"/>
            <a:ext cx="8456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400"/>
              </a:spcBef>
              <a:buClr>
                <a:schemeClr val="bg1"/>
              </a:buClr>
            </a:pPr>
            <a:r>
              <a:rPr lang="cs-CZ" sz="2000" dirty="0">
                <a:solidFill>
                  <a:schemeClr val="bg1"/>
                </a:solidFill>
                <a:latin typeface="Nunito" panose="020B0604020202020204" charset="-18"/>
              </a:rPr>
              <a:t>Naprosto zásadní pro rozvoj sportu jsou </a:t>
            </a:r>
            <a:r>
              <a:rPr lang="cs-CZ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Nunito" panose="020B0604020202020204" charset="-18"/>
              </a:rPr>
              <a:t>kvalitní, profesionální trenéři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85D5CAF-018D-48CA-86DE-7777D4030554}"/>
              </a:ext>
            </a:extLst>
          </p:cNvPr>
          <p:cNvSpPr/>
          <p:nvPr/>
        </p:nvSpPr>
        <p:spPr>
          <a:xfrm>
            <a:off x="787939" y="2327133"/>
            <a:ext cx="7047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400"/>
              </a:spcBef>
              <a:buClr>
                <a:schemeClr val="bg1"/>
              </a:buClr>
            </a:pPr>
            <a:r>
              <a:rPr lang="cs-CZ" sz="1800" dirty="0">
                <a:solidFill>
                  <a:schemeClr val="bg1"/>
                </a:solidFill>
                <a:latin typeface="Nunito" panose="020B0604020202020204" charset="-18"/>
              </a:rPr>
              <a:t>Vedle profesionálních trenérů se Agentura hodlá zaměřit i na </a:t>
            </a:r>
            <a:r>
              <a:rPr lang="cs-CZ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Nunito" panose="020B0604020202020204" charset="-18"/>
              </a:rPr>
              <a:t>podporu odborných pedagogů ve sportovních kroužcích </a:t>
            </a:r>
            <a:r>
              <a:rPr lang="cs-CZ" sz="1800" dirty="0">
                <a:solidFill>
                  <a:schemeClr val="bg1"/>
                </a:solidFill>
                <a:latin typeface="Nunito" panose="020B0604020202020204" charset="-18"/>
              </a:rPr>
              <a:t>a na maximální podporu dobrovolnictví a zájmové trenérské činnosti, bez kterých si Agentura neumí rozvoj sportu v ČR představit 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E31B1CA4-3DFD-4A4D-A183-1B987842301F}"/>
              </a:ext>
            </a:extLst>
          </p:cNvPr>
          <p:cNvSpPr/>
          <p:nvPr/>
        </p:nvSpPr>
        <p:spPr>
          <a:xfrm>
            <a:off x="493533" y="4238556"/>
            <a:ext cx="8044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400"/>
              </a:spcBef>
              <a:buClr>
                <a:schemeClr val="bg1"/>
              </a:buClr>
            </a:pPr>
            <a:r>
              <a:rPr lang="cs-CZ" sz="1800" dirty="0">
                <a:solidFill>
                  <a:schemeClr val="bg1"/>
                </a:solidFill>
                <a:latin typeface="Nunito" panose="020B0604020202020204" charset="-18"/>
              </a:rPr>
              <a:t>Pro programy vypisované Agenturou bude </a:t>
            </a:r>
            <a:r>
              <a:rPr lang="cs-CZ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Nunito" panose="020B0604020202020204" charset="-18"/>
              </a:rPr>
              <a:t>podpora trenérů a jejich profesního vzdělávání </a:t>
            </a:r>
            <a:r>
              <a:rPr lang="cs-CZ" sz="1800" dirty="0">
                <a:solidFill>
                  <a:schemeClr val="bg1"/>
                </a:solidFill>
                <a:latin typeface="Nunito" panose="020B0604020202020204" charset="-18"/>
              </a:rPr>
              <a:t>jednou z priorit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délník 57">
            <a:extLst>
              <a:ext uri="{FF2B5EF4-FFF2-40B4-BE49-F238E27FC236}">
                <a16:creationId xmlns:a16="http://schemas.microsoft.com/office/drawing/2014/main" id="{E9595A97-1419-4205-8CE3-4F683A60CAE8}"/>
              </a:ext>
            </a:extLst>
          </p:cNvPr>
          <p:cNvSpPr/>
          <p:nvPr/>
        </p:nvSpPr>
        <p:spPr>
          <a:xfrm>
            <a:off x="1398352" y="1223895"/>
            <a:ext cx="4288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Nunito" panose="020B0604020202020204" charset="-18"/>
              </a:rPr>
              <a:t>Koordinovaná podpora sportu</a:t>
            </a:r>
          </a:p>
        </p:txBody>
      </p:sp>
      <p:grpSp>
        <p:nvGrpSpPr>
          <p:cNvPr id="66" name="Google Shape;1734;p58">
            <a:extLst>
              <a:ext uri="{FF2B5EF4-FFF2-40B4-BE49-F238E27FC236}">
                <a16:creationId xmlns:a16="http://schemas.microsoft.com/office/drawing/2014/main" id="{C4F3FC9E-42A6-40B7-B64C-3E6ED5D33F1C}"/>
              </a:ext>
            </a:extLst>
          </p:cNvPr>
          <p:cNvGrpSpPr/>
          <p:nvPr/>
        </p:nvGrpSpPr>
        <p:grpSpPr>
          <a:xfrm>
            <a:off x="566445" y="109890"/>
            <a:ext cx="6001034" cy="552028"/>
            <a:chOff x="4100206" y="2105932"/>
            <a:chExt cx="496330" cy="121098"/>
          </a:xfrm>
        </p:grpSpPr>
        <p:sp>
          <p:nvSpPr>
            <p:cNvPr id="67" name="Google Shape;1735;p58">
              <a:extLst>
                <a:ext uri="{FF2B5EF4-FFF2-40B4-BE49-F238E27FC236}">
                  <a16:creationId xmlns:a16="http://schemas.microsoft.com/office/drawing/2014/main" id="{719FC257-49BB-47FD-818D-24F438EBDD14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1736;p58">
              <a:extLst>
                <a:ext uri="{FF2B5EF4-FFF2-40B4-BE49-F238E27FC236}">
                  <a16:creationId xmlns:a16="http://schemas.microsoft.com/office/drawing/2014/main" id="{957EF3CF-4A88-46AA-94E4-17D7225CF940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" name="Google Shape;1737;p58">
              <a:extLst>
                <a:ext uri="{FF2B5EF4-FFF2-40B4-BE49-F238E27FC236}">
                  <a16:creationId xmlns:a16="http://schemas.microsoft.com/office/drawing/2014/main" id="{C6EB8F10-7655-4F1F-A9F7-11BD4F48A792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0" name="Obdélník 69">
            <a:extLst>
              <a:ext uri="{FF2B5EF4-FFF2-40B4-BE49-F238E27FC236}">
                <a16:creationId xmlns:a16="http://schemas.microsoft.com/office/drawing/2014/main" id="{1417BC7D-4546-4F27-A6C0-4B0AE720262B}"/>
              </a:ext>
            </a:extLst>
          </p:cNvPr>
          <p:cNvSpPr/>
          <p:nvPr/>
        </p:nvSpPr>
        <p:spPr>
          <a:xfrm>
            <a:off x="2034416" y="148809"/>
            <a:ext cx="4023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Nunito" panose="020B0604020202020204" charset="-18"/>
              </a:rPr>
              <a:t>Obce a kraje, ostatní resorty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EE385F16-E6C0-4604-8573-F6E042568FCA}"/>
              </a:ext>
            </a:extLst>
          </p:cNvPr>
          <p:cNvSpPr txBox="1"/>
          <p:nvPr/>
        </p:nvSpPr>
        <p:spPr>
          <a:xfrm>
            <a:off x="879848" y="195057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9.</a:t>
            </a:r>
          </a:p>
        </p:txBody>
      </p:sp>
      <p:grpSp>
        <p:nvGrpSpPr>
          <p:cNvPr id="33" name="Google Shape;8923;p69">
            <a:extLst>
              <a:ext uri="{FF2B5EF4-FFF2-40B4-BE49-F238E27FC236}">
                <a16:creationId xmlns:a16="http://schemas.microsoft.com/office/drawing/2014/main" id="{A4A158CF-5D3A-4D28-959B-731C788077F0}"/>
              </a:ext>
            </a:extLst>
          </p:cNvPr>
          <p:cNvGrpSpPr/>
          <p:nvPr/>
        </p:nvGrpSpPr>
        <p:grpSpPr>
          <a:xfrm>
            <a:off x="7156147" y="779492"/>
            <a:ext cx="843728" cy="675235"/>
            <a:chOff x="6524150" y="1938725"/>
            <a:chExt cx="297725" cy="276625"/>
          </a:xfrm>
        </p:grpSpPr>
        <p:sp>
          <p:nvSpPr>
            <p:cNvPr id="34" name="Google Shape;8924;p69">
              <a:extLst>
                <a:ext uri="{FF2B5EF4-FFF2-40B4-BE49-F238E27FC236}">
                  <a16:creationId xmlns:a16="http://schemas.microsoft.com/office/drawing/2014/main" id="{F40D6428-51C7-4DA1-8806-C69053F3FF28}"/>
                </a:ext>
              </a:extLst>
            </p:cNvPr>
            <p:cNvSpPr/>
            <p:nvPr/>
          </p:nvSpPr>
          <p:spPr>
            <a:xfrm>
              <a:off x="6524150" y="2025375"/>
              <a:ext cx="297725" cy="189975"/>
            </a:xfrm>
            <a:custGeom>
              <a:avLst/>
              <a:gdLst/>
              <a:ahLst/>
              <a:cxnLst/>
              <a:rect l="l" t="t" r="r" b="b"/>
              <a:pathLst>
                <a:path w="11909" h="7599" extrusionOk="0">
                  <a:moveTo>
                    <a:pt x="9767" y="2079"/>
                  </a:moveTo>
                  <a:lnTo>
                    <a:pt x="9767" y="5198"/>
                  </a:lnTo>
                  <a:cubicBezTo>
                    <a:pt x="9735" y="5041"/>
                    <a:pt x="9672" y="4915"/>
                    <a:pt x="9546" y="4789"/>
                  </a:cubicBezTo>
                  <a:lnTo>
                    <a:pt x="7813" y="3056"/>
                  </a:lnTo>
                  <a:cubicBezTo>
                    <a:pt x="7624" y="2867"/>
                    <a:pt x="7341" y="2741"/>
                    <a:pt x="7057" y="2741"/>
                  </a:cubicBezTo>
                  <a:lnTo>
                    <a:pt x="6018" y="2741"/>
                  </a:lnTo>
                  <a:cubicBezTo>
                    <a:pt x="5923" y="2741"/>
                    <a:pt x="5797" y="2836"/>
                    <a:pt x="5734" y="2930"/>
                  </a:cubicBezTo>
                  <a:lnTo>
                    <a:pt x="5482" y="3403"/>
                  </a:lnTo>
                  <a:cubicBezTo>
                    <a:pt x="5293" y="3812"/>
                    <a:pt x="4883" y="4001"/>
                    <a:pt x="4505" y="4001"/>
                  </a:cubicBezTo>
                  <a:lnTo>
                    <a:pt x="5356" y="2269"/>
                  </a:lnTo>
                  <a:cubicBezTo>
                    <a:pt x="5419" y="2143"/>
                    <a:pt x="5576" y="2079"/>
                    <a:pt x="5671" y="2079"/>
                  </a:cubicBezTo>
                  <a:close/>
                  <a:moveTo>
                    <a:pt x="1418" y="2079"/>
                  </a:moveTo>
                  <a:lnTo>
                    <a:pt x="1418" y="5545"/>
                  </a:lnTo>
                  <a:lnTo>
                    <a:pt x="725" y="5545"/>
                  </a:lnTo>
                  <a:lnTo>
                    <a:pt x="725" y="2079"/>
                  </a:lnTo>
                  <a:close/>
                  <a:moveTo>
                    <a:pt x="11153" y="2079"/>
                  </a:moveTo>
                  <a:lnTo>
                    <a:pt x="11153" y="5545"/>
                  </a:lnTo>
                  <a:lnTo>
                    <a:pt x="10460" y="5545"/>
                  </a:lnTo>
                  <a:lnTo>
                    <a:pt x="10460" y="2079"/>
                  </a:lnTo>
                  <a:close/>
                  <a:moveTo>
                    <a:pt x="6931" y="630"/>
                  </a:moveTo>
                  <a:cubicBezTo>
                    <a:pt x="6774" y="1008"/>
                    <a:pt x="6427" y="1323"/>
                    <a:pt x="5955" y="1323"/>
                  </a:cubicBezTo>
                  <a:lnTo>
                    <a:pt x="5671" y="1323"/>
                  </a:lnTo>
                  <a:cubicBezTo>
                    <a:pt x="5293" y="1323"/>
                    <a:pt x="4946" y="1575"/>
                    <a:pt x="4726" y="1922"/>
                  </a:cubicBezTo>
                  <a:lnTo>
                    <a:pt x="3655" y="4064"/>
                  </a:lnTo>
                  <a:cubicBezTo>
                    <a:pt x="3623" y="4127"/>
                    <a:pt x="3623" y="4253"/>
                    <a:pt x="3655" y="4316"/>
                  </a:cubicBezTo>
                  <a:cubicBezTo>
                    <a:pt x="3718" y="4411"/>
                    <a:pt x="3781" y="4474"/>
                    <a:pt x="3875" y="4537"/>
                  </a:cubicBezTo>
                  <a:cubicBezTo>
                    <a:pt x="4088" y="4627"/>
                    <a:pt x="4310" y="4670"/>
                    <a:pt x="4532" y="4670"/>
                  </a:cubicBezTo>
                  <a:cubicBezTo>
                    <a:pt x="5165" y="4670"/>
                    <a:pt x="5785" y="4316"/>
                    <a:pt x="6112" y="3686"/>
                  </a:cubicBezTo>
                  <a:lnTo>
                    <a:pt x="6238" y="3434"/>
                  </a:lnTo>
                  <a:lnTo>
                    <a:pt x="7026" y="3434"/>
                  </a:lnTo>
                  <a:cubicBezTo>
                    <a:pt x="7089" y="3434"/>
                    <a:pt x="7215" y="3466"/>
                    <a:pt x="7246" y="3529"/>
                  </a:cubicBezTo>
                  <a:lnTo>
                    <a:pt x="8979" y="5261"/>
                  </a:lnTo>
                  <a:cubicBezTo>
                    <a:pt x="9137" y="5419"/>
                    <a:pt x="9137" y="5545"/>
                    <a:pt x="9105" y="5640"/>
                  </a:cubicBezTo>
                  <a:cubicBezTo>
                    <a:pt x="9105" y="5671"/>
                    <a:pt x="9042" y="5829"/>
                    <a:pt x="8885" y="5860"/>
                  </a:cubicBezTo>
                  <a:lnTo>
                    <a:pt x="5576" y="6805"/>
                  </a:lnTo>
                  <a:cubicBezTo>
                    <a:pt x="5543" y="6814"/>
                    <a:pt x="5507" y="6818"/>
                    <a:pt x="5470" y="6818"/>
                  </a:cubicBezTo>
                  <a:cubicBezTo>
                    <a:pt x="5371" y="6818"/>
                    <a:pt x="5268" y="6788"/>
                    <a:pt x="5198" y="6742"/>
                  </a:cubicBezTo>
                  <a:lnTo>
                    <a:pt x="4096" y="5640"/>
                  </a:lnTo>
                  <a:cubicBezTo>
                    <a:pt x="4033" y="5545"/>
                    <a:pt x="3938" y="5514"/>
                    <a:pt x="3875" y="5514"/>
                  </a:cubicBezTo>
                  <a:lnTo>
                    <a:pt x="2111" y="5514"/>
                  </a:lnTo>
                  <a:lnTo>
                    <a:pt x="2111" y="2048"/>
                  </a:lnTo>
                  <a:lnTo>
                    <a:pt x="2741" y="2048"/>
                  </a:lnTo>
                  <a:cubicBezTo>
                    <a:pt x="3119" y="2048"/>
                    <a:pt x="3466" y="1796"/>
                    <a:pt x="3686" y="1449"/>
                  </a:cubicBezTo>
                  <a:lnTo>
                    <a:pt x="4001" y="819"/>
                  </a:lnTo>
                  <a:cubicBezTo>
                    <a:pt x="4064" y="693"/>
                    <a:pt x="4190" y="630"/>
                    <a:pt x="4316" y="630"/>
                  </a:cubicBezTo>
                  <a:close/>
                  <a:moveTo>
                    <a:pt x="4316" y="0"/>
                  </a:moveTo>
                  <a:cubicBezTo>
                    <a:pt x="3907" y="0"/>
                    <a:pt x="3560" y="221"/>
                    <a:pt x="3371" y="599"/>
                  </a:cubicBezTo>
                  <a:lnTo>
                    <a:pt x="3056" y="1229"/>
                  </a:lnTo>
                  <a:cubicBezTo>
                    <a:pt x="2962" y="1323"/>
                    <a:pt x="2836" y="1418"/>
                    <a:pt x="2741" y="1418"/>
                  </a:cubicBezTo>
                  <a:lnTo>
                    <a:pt x="378" y="1418"/>
                  </a:lnTo>
                  <a:cubicBezTo>
                    <a:pt x="158" y="1418"/>
                    <a:pt x="0" y="1575"/>
                    <a:pt x="0" y="1764"/>
                  </a:cubicBezTo>
                  <a:lnTo>
                    <a:pt x="0" y="5955"/>
                  </a:lnTo>
                  <a:cubicBezTo>
                    <a:pt x="0" y="6144"/>
                    <a:pt x="158" y="6301"/>
                    <a:pt x="378" y="6301"/>
                  </a:cubicBezTo>
                  <a:lnTo>
                    <a:pt x="3718" y="6301"/>
                  </a:lnTo>
                  <a:lnTo>
                    <a:pt x="4694" y="7278"/>
                  </a:lnTo>
                  <a:cubicBezTo>
                    <a:pt x="4894" y="7477"/>
                    <a:pt x="5139" y="7598"/>
                    <a:pt x="5410" y="7598"/>
                  </a:cubicBezTo>
                  <a:cubicBezTo>
                    <a:pt x="5525" y="7598"/>
                    <a:pt x="5644" y="7577"/>
                    <a:pt x="5766" y="7530"/>
                  </a:cubicBezTo>
                  <a:lnTo>
                    <a:pt x="9074" y="6553"/>
                  </a:lnTo>
                  <a:cubicBezTo>
                    <a:pt x="9263" y="6522"/>
                    <a:pt x="9420" y="6396"/>
                    <a:pt x="9578" y="6238"/>
                  </a:cubicBezTo>
                  <a:lnTo>
                    <a:pt x="11562" y="6238"/>
                  </a:lnTo>
                  <a:cubicBezTo>
                    <a:pt x="11751" y="6238"/>
                    <a:pt x="11909" y="6081"/>
                    <a:pt x="11909" y="5892"/>
                  </a:cubicBezTo>
                  <a:lnTo>
                    <a:pt x="11909" y="1733"/>
                  </a:lnTo>
                  <a:cubicBezTo>
                    <a:pt x="11877" y="1544"/>
                    <a:pt x="11720" y="1386"/>
                    <a:pt x="11499" y="1386"/>
                  </a:cubicBezTo>
                  <a:lnTo>
                    <a:pt x="7341" y="1386"/>
                  </a:lnTo>
                  <a:cubicBezTo>
                    <a:pt x="7561" y="1103"/>
                    <a:pt x="7687" y="693"/>
                    <a:pt x="7687" y="347"/>
                  </a:cubicBezTo>
                  <a:cubicBezTo>
                    <a:pt x="7687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925;p69">
              <a:extLst>
                <a:ext uri="{FF2B5EF4-FFF2-40B4-BE49-F238E27FC236}">
                  <a16:creationId xmlns:a16="http://schemas.microsoft.com/office/drawing/2014/main" id="{0D31D7AF-1662-4365-99AD-134D68AC341C}"/>
                </a:ext>
              </a:extLst>
            </p:cNvPr>
            <p:cNvSpPr/>
            <p:nvPr/>
          </p:nvSpPr>
          <p:spPr>
            <a:xfrm>
              <a:off x="6664325" y="1938725"/>
              <a:ext cx="17375" cy="43350"/>
            </a:xfrm>
            <a:custGeom>
              <a:avLst/>
              <a:gdLst/>
              <a:ahLst/>
              <a:cxnLst/>
              <a:rect l="l" t="t" r="r" b="b"/>
              <a:pathLst>
                <a:path w="695" h="1734" extrusionOk="0"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lnTo>
                    <a:pt x="1" y="1355"/>
                  </a:lnTo>
                  <a:cubicBezTo>
                    <a:pt x="1" y="1576"/>
                    <a:pt x="159" y="1733"/>
                    <a:pt x="348" y="1733"/>
                  </a:cubicBezTo>
                  <a:cubicBezTo>
                    <a:pt x="537" y="1733"/>
                    <a:pt x="694" y="1576"/>
                    <a:pt x="694" y="1355"/>
                  </a:cubicBezTo>
                  <a:lnTo>
                    <a:pt x="694" y="347"/>
                  </a:lnTo>
                  <a:cubicBezTo>
                    <a:pt x="694" y="158"/>
                    <a:pt x="537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926;p69">
              <a:extLst>
                <a:ext uri="{FF2B5EF4-FFF2-40B4-BE49-F238E27FC236}">
                  <a16:creationId xmlns:a16="http://schemas.microsoft.com/office/drawing/2014/main" id="{F01E1E19-F75D-43DA-B2E2-E7A76BFB79E7}"/>
                </a:ext>
              </a:extLst>
            </p:cNvPr>
            <p:cNvSpPr/>
            <p:nvPr/>
          </p:nvSpPr>
          <p:spPr>
            <a:xfrm>
              <a:off x="6594250" y="1972800"/>
              <a:ext cx="35450" cy="35275"/>
            </a:xfrm>
            <a:custGeom>
              <a:avLst/>
              <a:gdLst/>
              <a:ahLst/>
              <a:cxnLst/>
              <a:rect l="l" t="t" r="r" b="b"/>
              <a:pathLst>
                <a:path w="1418" h="1411" extrusionOk="0">
                  <a:moveTo>
                    <a:pt x="374" y="0"/>
                  </a:moveTo>
                  <a:cubicBezTo>
                    <a:pt x="291" y="0"/>
                    <a:pt x="205" y="40"/>
                    <a:pt x="126" y="118"/>
                  </a:cubicBezTo>
                  <a:cubicBezTo>
                    <a:pt x="0" y="244"/>
                    <a:pt x="0" y="496"/>
                    <a:pt x="126" y="591"/>
                  </a:cubicBezTo>
                  <a:lnTo>
                    <a:pt x="819" y="1316"/>
                  </a:lnTo>
                  <a:cubicBezTo>
                    <a:pt x="882" y="1379"/>
                    <a:pt x="969" y="1410"/>
                    <a:pt x="1055" y="1410"/>
                  </a:cubicBezTo>
                  <a:cubicBezTo>
                    <a:pt x="1142" y="1410"/>
                    <a:pt x="1229" y="1379"/>
                    <a:pt x="1292" y="1316"/>
                  </a:cubicBezTo>
                  <a:cubicBezTo>
                    <a:pt x="1418" y="1190"/>
                    <a:pt x="1418" y="969"/>
                    <a:pt x="1292" y="843"/>
                  </a:cubicBezTo>
                  <a:lnTo>
                    <a:pt x="599" y="118"/>
                  </a:lnTo>
                  <a:cubicBezTo>
                    <a:pt x="536" y="40"/>
                    <a:pt x="457" y="0"/>
                    <a:pt x="3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927;p69">
              <a:extLst>
                <a:ext uri="{FF2B5EF4-FFF2-40B4-BE49-F238E27FC236}">
                  <a16:creationId xmlns:a16="http://schemas.microsoft.com/office/drawing/2014/main" id="{9349C76D-140A-4942-B705-DB0A9BA0133D}"/>
                </a:ext>
              </a:extLst>
            </p:cNvPr>
            <p:cNvSpPr/>
            <p:nvPr/>
          </p:nvSpPr>
          <p:spPr>
            <a:xfrm>
              <a:off x="6715525" y="1972800"/>
              <a:ext cx="35475" cy="35275"/>
            </a:xfrm>
            <a:custGeom>
              <a:avLst/>
              <a:gdLst/>
              <a:ahLst/>
              <a:cxnLst/>
              <a:rect l="l" t="t" r="r" b="b"/>
              <a:pathLst>
                <a:path w="1419" h="1411" extrusionOk="0">
                  <a:moveTo>
                    <a:pt x="1056" y="0"/>
                  </a:moveTo>
                  <a:cubicBezTo>
                    <a:pt x="970" y="0"/>
                    <a:pt x="883" y="40"/>
                    <a:pt x="820" y="118"/>
                  </a:cubicBezTo>
                  <a:lnTo>
                    <a:pt x="127" y="843"/>
                  </a:lnTo>
                  <a:cubicBezTo>
                    <a:pt x="1" y="969"/>
                    <a:pt x="1" y="1190"/>
                    <a:pt x="127" y="1316"/>
                  </a:cubicBezTo>
                  <a:cubicBezTo>
                    <a:pt x="174" y="1379"/>
                    <a:pt x="261" y="1410"/>
                    <a:pt x="351" y="1410"/>
                  </a:cubicBezTo>
                  <a:cubicBezTo>
                    <a:pt x="442" y="1410"/>
                    <a:pt x="536" y="1379"/>
                    <a:pt x="599" y="1316"/>
                  </a:cubicBezTo>
                  <a:lnTo>
                    <a:pt x="1293" y="591"/>
                  </a:lnTo>
                  <a:cubicBezTo>
                    <a:pt x="1419" y="496"/>
                    <a:pt x="1419" y="244"/>
                    <a:pt x="1293" y="118"/>
                  </a:cubicBezTo>
                  <a:cubicBezTo>
                    <a:pt x="1230" y="40"/>
                    <a:pt x="1143" y="0"/>
                    <a:pt x="10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Obdélník 37">
            <a:extLst>
              <a:ext uri="{FF2B5EF4-FFF2-40B4-BE49-F238E27FC236}">
                <a16:creationId xmlns:a16="http://schemas.microsoft.com/office/drawing/2014/main" id="{0A215F97-677D-4463-A243-A1886F22D3A9}"/>
              </a:ext>
            </a:extLst>
          </p:cNvPr>
          <p:cNvSpPr/>
          <p:nvPr/>
        </p:nvSpPr>
        <p:spPr>
          <a:xfrm>
            <a:off x="1398352" y="2016704"/>
            <a:ext cx="4995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Nunito" panose="020B0604020202020204" charset="-18"/>
              </a:rPr>
              <a:t>Motivace obcí koncepčního rozvoje</a:t>
            </a:r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BD2AC98D-4BAB-4425-926D-CDD9CE1E51DD}"/>
              </a:ext>
            </a:extLst>
          </p:cNvPr>
          <p:cNvSpPr/>
          <p:nvPr/>
        </p:nvSpPr>
        <p:spPr>
          <a:xfrm>
            <a:off x="1398352" y="3040346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Nunito" panose="020B0604020202020204" charset="-18"/>
              </a:rPr>
              <a:t>Sdílení informací a dat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9DC118F6-A98B-486E-9C87-EB82393B59F6}"/>
              </a:ext>
            </a:extLst>
          </p:cNvPr>
          <p:cNvSpPr/>
          <p:nvPr/>
        </p:nvSpPr>
        <p:spPr>
          <a:xfrm>
            <a:off x="1343674" y="3790709"/>
            <a:ext cx="652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Nunito" panose="020B0604020202020204" charset="-18"/>
              </a:rPr>
              <a:t>Zapojení obcí a měst do přípravy programů a koncepčních materiálů Agentury</a:t>
            </a:r>
          </a:p>
        </p:txBody>
      </p:sp>
    </p:spTree>
    <p:extLst>
      <p:ext uri="{BB962C8B-B14F-4D97-AF65-F5344CB8AC3E}">
        <p14:creationId xmlns:p14="http://schemas.microsoft.com/office/powerpoint/2010/main" val="284607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52"/>
          <p:cNvSpPr txBox="1"/>
          <p:nvPr/>
        </p:nvSpPr>
        <p:spPr>
          <a:xfrm>
            <a:off x="576005" y="1679550"/>
            <a:ext cx="5250390" cy="54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400" rIns="0" bIns="0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s-CZ" sz="2000" dirty="0">
                <a:latin typeface="Nunito" panose="020B0604020202020204" charset="-18"/>
              </a:rPr>
              <a:t>Čeho a jakým způsobem má být dosaženo 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1DC4FD7-D437-4646-BDED-A67738068507}"/>
              </a:ext>
            </a:extLst>
          </p:cNvPr>
          <p:cNvSpPr/>
          <p:nvPr/>
        </p:nvSpPr>
        <p:spPr>
          <a:xfrm>
            <a:off x="458594" y="1038532"/>
            <a:ext cx="4817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Nunito" panose="020B0604020202020204" charset="-18"/>
              </a:rPr>
              <a:t>Opodstatnění veřejné podpory sportu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1EE24B0-1173-4E46-A98C-1182E0DF8461}"/>
              </a:ext>
            </a:extLst>
          </p:cNvPr>
          <p:cNvSpPr/>
          <p:nvPr/>
        </p:nvSpPr>
        <p:spPr>
          <a:xfrm>
            <a:off x="74268" y="190239"/>
            <a:ext cx="8995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AA868C"/>
                </a:solidFill>
                <a:latin typeface="Oswald Regular"/>
                <a:sym typeface="Oswald"/>
              </a:rPr>
              <a:t>Plány rozvoje sportu ÚSC</a:t>
            </a:r>
          </a:p>
        </p:txBody>
      </p:sp>
      <p:sp>
        <p:nvSpPr>
          <p:cNvPr id="13" name="Google Shape;990;p52">
            <a:extLst>
              <a:ext uri="{FF2B5EF4-FFF2-40B4-BE49-F238E27FC236}">
                <a16:creationId xmlns:a16="http://schemas.microsoft.com/office/drawing/2014/main" id="{4292F269-E94F-4911-9AB8-A7C2B0995A7D}"/>
              </a:ext>
            </a:extLst>
          </p:cNvPr>
          <p:cNvSpPr txBox="1"/>
          <p:nvPr/>
        </p:nvSpPr>
        <p:spPr>
          <a:xfrm>
            <a:off x="576005" y="3928958"/>
            <a:ext cx="5250390" cy="54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400" rIns="0" bIns="0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s-CZ" sz="2000" dirty="0">
                <a:latin typeface="Nunito" panose="020B0604020202020204" charset="-18"/>
              </a:rPr>
              <a:t>Provázanost na státní koncepci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EB3D76B-21A1-4D9C-AF19-6B05292B5E9E}"/>
              </a:ext>
            </a:extLst>
          </p:cNvPr>
          <p:cNvSpPr/>
          <p:nvPr/>
        </p:nvSpPr>
        <p:spPr>
          <a:xfrm>
            <a:off x="458594" y="2471601"/>
            <a:ext cx="7573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Nunito" panose="020B0604020202020204" charset="-18"/>
              </a:rPr>
              <a:t>Návaznost na vyhlašované dotační programy, jejichž efektivita by se měla podle koncepce také hodnotit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DB34635-AFD5-4E10-AFFF-CF40688F4881}"/>
              </a:ext>
            </a:extLst>
          </p:cNvPr>
          <p:cNvSpPr/>
          <p:nvPr/>
        </p:nvSpPr>
        <p:spPr>
          <a:xfrm>
            <a:off x="458594" y="3338779"/>
            <a:ext cx="6776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Nunito" panose="020B0604020202020204" charset="-18"/>
              </a:rPr>
              <a:t>Lepší plánování a vynakládání finančních prostředků</a:t>
            </a:r>
          </a:p>
        </p:txBody>
      </p:sp>
    </p:spTree>
    <p:extLst>
      <p:ext uri="{BB962C8B-B14F-4D97-AF65-F5344CB8AC3E}">
        <p14:creationId xmlns:p14="http://schemas.microsoft.com/office/powerpoint/2010/main" val="521456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Řečová bublina: obdélníkový bublinový popisek 5">
            <a:extLst>
              <a:ext uri="{FF2B5EF4-FFF2-40B4-BE49-F238E27FC236}">
                <a16:creationId xmlns:a16="http://schemas.microsoft.com/office/drawing/2014/main" id="{DFB9A2A9-8B81-4282-AE6A-DBB5DB3127E2}"/>
              </a:ext>
            </a:extLst>
          </p:cNvPr>
          <p:cNvSpPr/>
          <p:nvPr/>
        </p:nvSpPr>
        <p:spPr>
          <a:xfrm>
            <a:off x="131633" y="3714751"/>
            <a:ext cx="1667540" cy="1193006"/>
          </a:xfrm>
          <a:prstGeom prst="wedgeRectCallout">
            <a:avLst>
              <a:gd name="adj1" fmla="val 47351"/>
              <a:gd name="adj2" fmla="val -1893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Nunito" panose="020B0604020202020204" charset="-18"/>
              </a:rPr>
              <a:t>Rejstřík členů, sportovců, TJ a SK, sportovišť</a:t>
            </a:r>
          </a:p>
        </p:txBody>
      </p:sp>
      <p:sp>
        <p:nvSpPr>
          <p:cNvPr id="4" name="Řečová bublina: obdélníkový bublinový popisek 3">
            <a:extLst>
              <a:ext uri="{FF2B5EF4-FFF2-40B4-BE49-F238E27FC236}">
                <a16:creationId xmlns:a16="http://schemas.microsoft.com/office/drawing/2014/main" id="{8C03FCF8-A666-4916-8384-7EE5C732FEBD}"/>
              </a:ext>
            </a:extLst>
          </p:cNvPr>
          <p:cNvSpPr/>
          <p:nvPr/>
        </p:nvSpPr>
        <p:spPr>
          <a:xfrm>
            <a:off x="5793581" y="115027"/>
            <a:ext cx="3128963" cy="1193006"/>
          </a:xfrm>
          <a:prstGeom prst="wedgeRectCallout">
            <a:avLst>
              <a:gd name="adj1" fmla="val -71371"/>
              <a:gd name="adj2" fmla="val 197830"/>
            </a:avLst>
          </a:prstGeom>
          <a:solidFill>
            <a:srgbClr val="7FB3B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</a:rPr>
              <a:t>Pasportizace a vytvoření </a:t>
            </a:r>
            <a:r>
              <a:rPr lang="cs-CZ" sz="1800" dirty="0">
                <a:solidFill>
                  <a:schemeClr val="tx1"/>
                </a:solidFill>
                <a:latin typeface="Nunito" panose="020B0604020202020204" charset="-18"/>
              </a:rPr>
              <a:t>jednoduché</a:t>
            </a:r>
            <a:r>
              <a:rPr lang="cs-CZ" sz="1800" dirty="0">
                <a:solidFill>
                  <a:schemeClr val="tx1"/>
                </a:solidFill>
              </a:rPr>
              <a:t> metodiky budování sportovní infrastruktury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C3C71A-BA9A-4064-845D-A404BD25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005" y="0"/>
            <a:ext cx="3850552" cy="707933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rgbClr val="AA868C"/>
                </a:solidFill>
                <a:latin typeface="Oswald Regular"/>
                <a:sym typeface="Oswald Regular"/>
              </a:rPr>
              <a:t>Rejstříky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713619-92EC-42CD-9CB8-5EEC2523D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92" y="1129478"/>
            <a:ext cx="8409472" cy="2520665"/>
          </a:xfrm>
        </p:spPr>
        <p:txBody>
          <a:bodyPr>
            <a:normAutofit lnSpcReduction="10000"/>
          </a:bodyPr>
          <a:lstStyle/>
          <a:p>
            <a:pPr algn="l">
              <a:spcAft>
                <a:spcPts val="1350"/>
              </a:spcAft>
            </a:pPr>
            <a:r>
              <a:rPr lang="cs-CZ" sz="2400" dirty="0">
                <a:solidFill>
                  <a:schemeClr val="tx1"/>
                </a:solidFill>
                <a:latin typeface="Nunito" panose="020B0604020202020204" charset="-18"/>
              </a:rPr>
              <a:t>Postavení střešních organizací</a:t>
            </a:r>
          </a:p>
          <a:p>
            <a:pPr marL="265113" indent="-36513" algn="l">
              <a:spcAft>
                <a:spcPts val="1350"/>
              </a:spcAft>
            </a:pPr>
            <a:r>
              <a:rPr lang="cs-CZ" sz="2400" dirty="0">
                <a:solidFill>
                  <a:schemeClr val="tx1"/>
                </a:solidFill>
                <a:latin typeface="Nunito" panose="020B0604020202020204" charset="-18"/>
              </a:rPr>
              <a:t>Administrativa jednotlivých sportovních svazů a jejich vedení </a:t>
            </a:r>
          </a:p>
          <a:p>
            <a:pPr algn="l">
              <a:spcAft>
                <a:spcPts val="1350"/>
              </a:spcAft>
            </a:pPr>
            <a:r>
              <a:rPr lang="cs-CZ" sz="2400" dirty="0">
                <a:solidFill>
                  <a:schemeClr val="tx1"/>
                </a:solidFill>
                <a:latin typeface="Nunito" panose="020B0604020202020204" charset="-18"/>
              </a:rPr>
              <a:t>Počty členů – aktivní x pasivní</a:t>
            </a:r>
          </a:p>
          <a:p>
            <a:pPr algn="l">
              <a:spcAft>
                <a:spcPts val="1350"/>
              </a:spcAft>
            </a:pPr>
            <a:r>
              <a:rPr lang="cs-CZ" sz="2400" dirty="0">
                <a:solidFill>
                  <a:schemeClr val="tx1"/>
                </a:solidFill>
                <a:latin typeface="Nunito" panose="020B0604020202020204" charset="-18"/>
              </a:rPr>
              <a:t>Infrastruktura ve sportu – vyjasnění vlastnické struktury</a:t>
            </a:r>
          </a:p>
        </p:txBody>
      </p:sp>
      <p:sp>
        <p:nvSpPr>
          <p:cNvPr id="7" name="Řečová bublina: obdélníkový bublinový popisek 6">
            <a:extLst>
              <a:ext uri="{FF2B5EF4-FFF2-40B4-BE49-F238E27FC236}">
                <a16:creationId xmlns:a16="http://schemas.microsoft.com/office/drawing/2014/main" id="{AD8F2D08-E7A4-4155-9DF8-B531C2E3645A}"/>
              </a:ext>
            </a:extLst>
          </p:cNvPr>
          <p:cNvSpPr/>
          <p:nvPr/>
        </p:nvSpPr>
        <p:spPr>
          <a:xfrm>
            <a:off x="7205373" y="3686172"/>
            <a:ext cx="1699160" cy="1193006"/>
          </a:xfrm>
          <a:prstGeom prst="wedgeRectCallout">
            <a:avLst>
              <a:gd name="adj1" fmla="val 47351"/>
              <a:gd name="adj2" fmla="val -1893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Nunito" panose="020B0604020202020204" charset="-18"/>
              </a:rPr>
              <a:t>Rejstřík dotací veřejných prostředků</a:t>
            </a:r>
          </a:p>
        </p:txBody>
      </p:sp>
      <p:sp>
        <p:nvSpPr>
          <p:cNvPr id="8" name="Znak plus 7">
            <a:extLst>
              <a:ext uri="{FF2B5EF4-FFF2-40B4-BE49-F238E27FC236}">
                <a16:creationId xmlns:a16="http://schemas.microsoft.com/office/drawing/2014/main" id="{01C496BE-78DF-452F-92D9-43B62C875F65}"/>
              </a:ext>
            </a:extLst>
          </p:cNvPr>
          <p:cNvSpPr/>
          <p:nvPr/>
        </p:nvSpPr>
        <p:spPr>
          <a:xfrm>
            <a:off x="1842035" y="4107307"/>
            <a:ext cx="485775" cy="500063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9" name="Znak plus 8">
            <a:extLst>
              <a:ext uri="{FF2B5EF4-FFF2-40B4-BE49-F238E27FC236}">
                <a16:creationId xmlns:a16="http://schemas.microsoft.com/office/drawing/2014/main" id="{19CE57B4-AF60-40AA-93F8-B0F0881521C0}"/>
              </a:ext>
            </a:extLst>
          </p:cNvPr>
          <p:cNvSpPr/>
          <p:nvPr/>
        </p:nvSpPr>
        <p:spPr>
          <a:xfrm>
            <a:off x="4152840" y="4094885"/>
            <a:ext cx="485775" cy="500063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  <p:sp>
        <p:nvSpPr>
          <p:cNvPr id="10" name="Řečová bublina: obdélníkový bublinový popisek 9">
            <a:extLst>
              <a:ext uri="{FF2B5EF4-FFF2-40B4-BE49-F238E27FC236}">
                <a16:creationId xmlns:a16="http://schemas.microsoft.com/office/drawing/2014/main" id="{B56314E3-935B-4123-A01B-976A0E41AEE6}"/>
              </a:ext>
            </a:extLst>
          </p:cNvPr>
          <p:cNvSpPr/>
          <p:nvPr/>
        </p:nvSpPr>
        <p:spPr>
          <a:xfrm>
            <a:off x="2394039" y="3686173"/>
            <a:ext cx="1706417" cy="1193006"/>
          </a:xfrm>
          <a:prstGeom prst="wedgeRectCallout">
            <a:avLst>
              <a:gd name="adj1" fmla="val 47351"/>
              <a:gd name="adj2" fmla="val -1893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Nunito" panose="020B0604020202020204" charset="-18"/>
              </a:rPr>
              <a:t>Rejstřík sportovních akcí</a:t>
            </a:r>
          </a:p>
        </p:txBody>
      </p:sp>
      <p:sp>
        <p:nvSpPr>
          <p:cNvPr id="11" name="Řečová bublina: obdélníkový bublinový popisek 10">
            <a:extLst>
              <a:ext uri="{FF2B5EF4-FFF2-40B4-BE49-F238E27FC236}">
                <a16:creationId xmlns:a16="http://schemas.microsoft.com/office/drawing/2014/main" id="{F71E0067-AF88-467E-B05B-5C8270246CEA}"/>
              </a:ext>
            </a:extLst>
          </p:cNvPr>
          <p:cNvSpPr/>
          <p:nvPr/>
        </p:nvSpPr>
        <p:spPr>
          <a:xfrm>
            <a:off x="4655504" y="3686173"/>
            <a:ext cx="1723865" cy="1193006"/>
          </a:xfrm>
          <a:prstGeom prst="wedgeRectCallout">
            <a:avLst>
              <a:gd name="adj1" fmla="val 47351"/>
              <a:gd name="adj2" fmla="val -1893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Nunito" panose="020B0604020202020204" charset="-18"/>
              </a:rPr>
              <a:t>Rejstřík trenérů, instruktorů, cvičitelů</a:t>
            </a:r>
          </a:p>
        </p:txBody>
      </p:sp>
      <p:sp>
        <p:nvSpPr>
          <p:cNvPr id="12" name="Znak plus 11">
            <a:extLst>
              <a:ext uri="{FF2B5EF4-FFF2-40B4-BE49-F238E27FC236}">
                <a16:creationId xmlns:a16="http://schemas.microsoft.com/office/drawing/2014/main" id="{1E983554-8B33-470F-B7B4-AAE735232BD8}"/>
              </a:ext>
            </a:extLst>
          </p:cNvPr>
          <p:cNvSpPr/>
          <p:nvPr/>
        </p:nvSpPr>
        <p:spPr>
          <a:xfrm>
            <a:off x="6549483" y="4135216"/>
            <a:ext cx="485775" cy="500063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50"/>
          </a:p>
        </p:txBody>
      </p:sp>
    </p:spTree>
    <p:extLst>
      <p:ext uri="{BB962C8B-B14F-4D97-AF65-F5344CB8AC3E}">
        <p14:creationId xmlns:p14="http://schemas.microsoft.com/office/powerpoint/2010/main" val="398793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1F42DBBC-22A2-4E71-99EB-466A0885FBB4}"/>
              </a:ext>
            </a:extLst>
          </p:cNvPr>
          <p:cNvSpPr txBox="1">
            <a:spLocks/>
          </p:cNvSpPr>
          <p:nvPr/>
        </p:nvSpPr>
        <p:spPr>
          <a:xfrm>
            <a:off x="318052" y="132981"/>
            <a:ext cx="5932561" cy="67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swald Regular"/>
              <a:buNone/>
              <a:defRPr sz="1000" b="0" i="0" u="none" strike="noStrike" cap="none">
                <a:solidFill>
                  <a:srgbClr val="AA868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l"/>
            <a:r>
              <a:rPr lang="cs-CZ" sz="3600" b="1" dirty="0"/>
              <a:t>Problémy</a:t>
            </a:r>
            <a:endParaRPr lang="cs-CZ" sz="360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2E03CBB4-16B1-48A2-85F9-B1636DD9AD6C}"/>
              </a:ext>
            </a:extLst>
          </p:cNvPr>
          <p:cNvSpPr txBox="1">
            <a:spLocks/>
          </p:cNvSpPr>
          <p:nvPr/>
        </p:nvSpPr>
        <p:spPr>
          <a:xfrm>
            <a:off x="318052" y="1042349"/>
            <a:ext cx="8314746" cy="36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888888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5715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Nejasný přesný objem financí do sportu ze všech veřejných zdrojů</a:t>
            </a:r>
          </a:p>
          <a:p>
            <a:pPr marL="5715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Návaznost  a propojenost centrální a regionální úrovně </a:t>
            </a:r>
          </a:p>
          <a:p>
            <a:pPr marL="5715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Financování infrastruktur – bez koncepce nebo záměru</a:t>
            </a:r>
          </a:p>
          <a:p>
            <a:pPr marL="571500" indent="-342900" algn="l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Financování sportovních akcí – nesystémové</a:t>
            </a:r>
          </a:p>
        </p:txBody>
      </p:sp>
    </p:spTree>
    <p:extLst>
      <p:ext uri="{BB962C8B-B14F-4D97-AF65-F5344CB8AC3E}">
        <p14:creationId xmlns:p14="http://schemas.microsoft.com/office/powerpoint/2010/main" val="4101029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D7F56E5-03E4-437D-9016-8F1559A1BE91}"/>
              </a:ext>
            </a:extLst>
          </p:cNvPr>
          <p:cNvSpPr txBox="1">
            <a:spLocks/>
          </p:cNvSpPr>
          <p:nvPr/>
        </p:nvSpPr>
        <p:spPr>
          <a:xfrm>
            <a:off x="318052" y="7087"/>
            <a:ext cx="5932561" cy="67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swald Regular"/>
              <a:buNone/>
              <a:defRPr sz="1000" b="0" i="0" u="none" strike="noStrike" cap="none">
                <a:solidFill>
                  <a:srgbClr val="AA868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l"/>
            <a:r>
              <a:rPr lang="cs-CZ" sz="3600" b="1" dirty="0"/>
              <a:t>Shrnutí úkolů</a:t>
            </a:r>
            <a:endParaRPr lang="cs-CZ" sz="36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603DA56-993D-48CC-9FF5-30DAA93DD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3571070"/>
              </p:ext>
            </p:extLst>
          </p:nvPr>
        </p:nvGraphicFramePr>
        <p:xfrm>
          <a:off x="212311" y="702200"/>
          <a:ext cx="8719377" cy="821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A1A0D09-4412-48E3-819F-9DB7EA78818F}"/>
              </a:ext>
            </a:extLst>
          </p:cNvPr>
          <p:cNvSpPr txBox="1">
            <a:spLocks/>
          </p:cNvSpPr>
          <p:nvPr/>
        </p:nvSpPr>
        <p:spPr>
          <a:xfrm>
            <a:off x="212311" y="1583198"/>
            <a:ext cx="1986997" cy="12317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900" b="0" i="0" u="none" strike="noStrike" cap="none">
                <a:solidFill>
                  <a:srgbClr val="AA868C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/>
            <a:endParaRPr lang="cs-CZ" sz="1100" dirty="0">
              <a:solidFill>
                <a:schemeClr val="tx1"/>
              </a:solidFill>
            </a:endParaRPr>
          </a:p>
          <a:p>
            <a:pPr marL="0" indent="0" algn="ctr"/>
            <a:r>
              <a:rPr lang="cs-CZ" sz="1600" dirty="0">
                <a:solidFill>
                  <a:schemeClr val="tx1"/>
                </a:solidFill>
              </a:rPr>
              <a:t>Mělo  by respektovat dosavadní prostředí sportu a vycházet z tradic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1D45AC0-2A76-4531-B7A1-07DE98D2FEE9}"/>
              </a:ext>
            </a:extLst>
          </p:cNvPr>
          <p:cNvSpPr txBox="1">
            <a:spLocks/>
          </p:cNvSpPr>
          <p:nvPr/>
        </p:nvSpPr>
        <p:spPr>
          <a:xfrm>
            <a:off x="212311" y="2867679"/>
            <a:ext cx="1986997" cy="7228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>
                <a:latin typeface="Nunito" panose="020B0604020202020204" charset="-18"/>
              </a:rPr>
              <a:t>Vycházet z mezinárodních dokumentů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03F96B69-C22E-4D42-B74E-C280C6CF9C94}"/>
              </a:ext>
            </a:extLst>
          </p:cNvPr>
          <p:cNvSpPr txBox="1">
            <a:spLocks/>
          </p:cNvSpPr>
          <p:nvPr/>
        </p:nvSpPr>
        <p:spPr>
          <a:xfrm>
            <a:off x="212311" y="3658161"/>
            <a:ext cx="1986997" cy="8011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1200" dirty="0">
              <a:latin typeface="Nunito" panose="020B0604020202020204" charset="-1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>
                <a:latin typeface="Nunito" panose="020B0604020202020204" charset="-18"/>
              </a:rPr>
              <a:t>Nepříliš striktní regulace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CDDCE2D-C72D-4EDD-906B-0D37B53CE355}"/>
              </a:ext>
            </a:extLst>
          </p:cNvPr>
          <p:cNvSpPr txBox="1">
            <a:spLocks/>
          </p:cNvSpPr>
          <p:nvPr/>
        </p:nvSpPr>
        <p:spPr>
          <a:xfrm>
            <a:off x="2445302" y="1602996"/>
            <a:ext cx="1986997" cy="12317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900" b="0" i="0" u="none" strike="noStrike" cap="none">
                <a:solidFill>
                  <a:srgbClr val="AA868C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/>
            <a:endParaRPr lang="cs-CZ" dirty="0">
              <a:solidFill>
                <a:schemeClr val="tx1"/>
              </a:solidFill>
            </a:endParaRPr>
          </a:p>
          <a:p>
            <a:pPr marL="0" indent="0" algn="ctr"/>
            <a:r>
              <a:rPr lang="cs-CZ" sz="1600" dirty="0">
                <a:solidFill>
                  <a:schemeClr val="bg1">
                    <a:lumMod val="95000"/>
                  </a:schemeClr>
                </a:solidFill>
              </a:rPr>
              <a:t>Postavení sportu ve společnosti</a:t>
            </a:r>
          </a:p>
          <a:p>
            <a:pPr marL="0" indent="0" algn="ctr"/>
            <a:r>
              <a:rPr lang="cs-CZ" sz="1600" dirty="0">
                <a:solidFill>
                  <a:srgbClr val="792D2B"/>
                </a:solidFill>
              </a:rPr>
              <a:t>Veřejná prospěšnost</a:t>
            </a:r>
          </a:p>
          <a:p>
            <a:pPr marL="0" indent="0" algn="ctr"/>
            <a:r>
              <a:rPr lang="cs-CZ" sz="1600" dirty="0">
                <a:solidFill>
                  <a:srgbClr val="792D2B"/>
                </a:solidFill>
              </a:rPr>
              <a:t>Péče o zdraví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AA7B2F02-5156-47F2-9B08-B8D4E21BDF69}"/>
              </a:ext>
            </a:extLst>
          </p:cNvPr>
          <p:cNvSpPr txBox="1">
            <a:spLocks/>
          </p:cNvSpPr>
          <p:nvPr/>
        </p:nvSpPr>
        <p:spPr>
          <a:xfrm>
            <a:off x="2445302" y="2867679"/>
            <a:ext cx="1986997" cy="10483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Nunito" panose="020B0604020202020204" charset="-18"/>
              </a:rPr>
              <a:t>Definice úkolů týkající se podpory sportu ze strany státu a ÚSC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7402640F-770C-4F30-BB2E-DC60849D52C7}"/>
              </a:ext>
            </a:extLst>
          </p:cNvPr>
          <p:cNvSpPr txBox="1">
            <a:spLocks/>
          </p:cNvSpPr>
          <p:nvPr/>
        </p:nvSpPr>
        <p:spPr>
          <a:xfrm>
            <a:off x="2445302" y="3949148"/>
            <a:ext cx="1986997" cy="5367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Nunito" panose="020B0604020202020204" charset="-18"/>
              </a:rPr>
              <a:t>Střešní organizace, národní svazy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508630F1-2E0D-4A36-A3B1-549547899FF2}"/>
              </a:ext>
            </a:extLst>
          </p:cNvPr>
          <p:cNvSpPr txBox="1">
            <a:spLocks/>
          </p:cNvSpPr>
          <p:nvPr/>
        </p:nvSpPr>
        <p:spPr>
          <a:xfrm>
            <a:off x="2445302" y="4575693"/>
            <a:ext cx="1986997" cy="42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>
                <a:solidFill>
                  <a:schemeClr val="bg1"/>
                </a:solidFill>
              </a:rPr>
              <a:t>Sjednotit normy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00C668C4-1492-4338-8FB5-8CCEF4AA1983}"/>
              </a:ext>
            </a:extLst>
          </p:cNvPr>
          <p:cNvSpPr txBox="1">
            <a:spLocks/>
          </p:cNvSpPr>
          <p:nvPr/>
        </p:nvSpPr>
        <p:spPr>
          <a:xfrm>
            <a:off x="4571999" y="1675542"/>
            <a:ext cx="1986997" cy="398082"/>
          </a:xfrm>
          <a:prstGeom prst="rect">
            <a:avLst/>
          </a:prstGeom>
          <a:solidFill>
            <a:schemeClr val="accent2">
              <a:lumMod val="75000"/>
              <a:alpha val="94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>
                <a:solidFill>
                  <a:schemeClr val="bg1"/>
                </a:solidFill>
                <a:latin typeface="Nunito" panose="020B0604020202020204" charset="-18"/>
              </a:rPr>
              <a:t>Rejstříky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7F5AE39F-CFB4-4CF1-9AD7-B0D713130221}"/>
              </a:ext>
            </a:extLst>
          </p:cNvPr>
          <p:cNvSpPr txBox="1">
            <a:spLocks/>
          </p:cNvSpPr>
          <p:nvPr/>
        </p:nvSpPr>
        <p:spPr>
          <a:xfrm>
            <a:off x="4571999" y="2213814"/>
            <a:ext cx="1986997" cy="496256"/>
          </a:xfrm>
          <a:prstGeom prst="rect">
            <a:avLst/>
          </a:prstGeom>
          <a:solidFill>
            <a:srgbClr val="792D2B">
              <a:alpha val="94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600" b="1" dirty="0">
                <a:solidFill>
                  <a:schemeClr val="bg1"/>
                </a:solidFill>
                <a:latin typeface="Nunito" panose="020B0604020202020204" charset="-18"/>
              </a:rPr>
              <a:t>Financování sportu</a:t>
            </a:r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83BE9BE9-8EF6-4839-B5D2-D5AC3291B705}"/>
              </a:ext>
            </a:extLst>
          </p:cNvPr>
          <p:cNvSpPr txBox="1">
            <a:spLocks/>
          </p:cNvSpPr>
          <p:nvPr/>
        </p:nvSpPr>
        <p:spPr>
          <a:xfrm>
            <a:off x="4571999" y="2909212"/>
            <a:ext cx="2054088" cy="821635"/>
          </a:xfrm>
          <a:prstGeom prst="rect">
            <a:avLst/>
          </a:prstGeom>
          <a:solidFill>
            <a:srgbClr val="792D2B">
              <a:alpha val="94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cs-CZ" sz="1600" dirty="0">
                <a:solidFill>
                  <a:schemeClr val="bg1"/>
                </a:solidFill>
                <a:latin typeface="Nunito" panose="020B0604020202020204" charset="-18"/>
              </a:rPr>
              <a:t>negativní jevy ve sportu a jejich řešení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33E9C121-8440-4862-A022-EA4D9A16A20C}"/>
              </a:ext>
            </a:extLst>
          </p:cNvPr>
          <p:cNvSpPr txBox="1">
            <a:spLocks/>
          </p:cNvSpPr>
          <p:nvPr/>
        </p:nvSpPr>
        <p:spPr>
          <a:xfrm>
            <a:off x="6765787" y="1675542"/>
            <a:ext cx="2093291" cy="1034527"/>
          </a:xfrm>
          <a:prstGeom prst="rect">
            <a:avLst/>
          </a:prstGeom>
          <a:solidFill>
            <a:schemeClr val="accent2">
              <a:lumMod val="20000"/>
              <a:lumOff val="80000"/>
              <a:alpha val="94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>
                <a:latin typeface="Nunito" panose="020B0604020202020204" charset="-18"/>
              </a:rPr>
              <a:t>Součástí by měla být i tělesná výchova na školách, úprava hodinové dotace TV</a:t>
            </a:r>
          </a:p>
        </p:txBody>
      </p:sp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18345362-60E9-448C-B9DD-FADCDE4CBF9F}"/>
              </a:ext>
            </a:extLst>
          </p:cNvPr>
          <p:cNvSpPr txBox="1">
            <a:spLocks/>
          </p:cNvSpPr>
          <p:nvPr/>
        </p:nvSpPr>
        <p:spPr>
          <a:xfrm>
            <a:off x="6765787" y="2927877"/>
            <a:ext cx="2093291" cy="988140"/>
          </a:xfrm>
          <a:prstGeom prst="rect">
            <a:avLst/>
          </a:prstGeom>
          <a:solidFill>
            <a:schemeClr val="accent2">
              <a:lumMod val="20000"/>
              <a:lumOff val="80000"/>
              <a:alpha val="94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1600" dirty="0">
                <a:latin typeface="Nunito" panose="020B0604020202020204" charset="-18"/>
              </a:rPr>
              <a:t>Kompetence účastníků vzdělávání a podmínky pro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4067671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27C201-7F11-4EF1-9FE7-34A751022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775" y="256883"/>
            <a:ext cx="6467400" cy="486370"/>
          </a:xfrm>
        </p:spPr>
        <p:txBody>
          <a:bodyPr/>
          <a:lstStyle/>
          <a:p>
            <a:r>
              <a:rPr lang="cs-CZ" sz="4000" b="0" dirty="0">
                <a:latin typeface="Oswald Regular"/>
                <a:sym typeface="Oswald Regular"/>
              </a:rPr>
              <a:t>Vznik Agentury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322EBB2-5A94-4E83-A7D7-0E1AD170C437}"/>
              </a:ext>
            </a:extLst>
          </p:cNvPr>
          <p:cNvSpPr/>
          <p:nvPr/>
        </p:nvSpPr>
        <p:spPr>
          <a:xfrm>
            <a:off x="263650" y="970808"/>
            <a:ext cx="86167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400" dirty="0">
                <a:latin typeface="Nunito" panose="020B0604020202020204" charset="-18"/>
              </a:rPr>
              <a:t>Agentura je vyústěním dlouhodobého požadavku sportovního prostředí na samostatnou entitu, centrální sportovní úřad, který zajistí jasnou, přehlednou a systematickou podporu českému sportu. </a:t>
            </a:r>
          </a:p>
          <a:p>
            <a:pPr marL="0" indent="0" algn="just">
              <a:buNone/>
            </a:pP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AB06FD1-A42B-4625-940A-B27B62B58328}"/>
              </a:ext>
            </a:extLst>
          </p:cNvPr>
          <p:cNvSpPr/>
          <p:nvPr/>
        </p:nvSpPr>
        <p:spPr>
          <a:xfrm>
            <a:off x="1641975" y="3110468"/>
            <a:ext cx="5537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Nunito" panose="020B0604020202020204" charset="-18"/>
              </a:rPr>
              <a:t>Vznik Agentury dne 1. 8. 2019</a:t>
            </a:r>
          </a:p>
          <a:p>
            <a:pPr marL="536575" indent="-53657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Nunito" panose="020B0604020202020204" charset="-18"/>
              </a:rPr>
              <a:t>Nový ústřední správní orgán</a:t>
            </a:r>
          </a:p>
          <a:p>
            <a:pPr marL="536575" indent="-53657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Nunito" panose="020B0604020202020204" charset="-18"/>
              </a:rPr>
              <a:t>Vlastní rozpočtová kapitola</a:t>
            </a:r>
          </a:p>
        </p:txBody>
      </p:sp>
    </p:spTree>
    <p:extLst>
      <p:ext uri="{BB962C8B-B14F-4D97-AF65-F5344CB8AC3E}">
        <p14:creationId xmlns:p14="http://schemas.microsoft.com/office/powerpoint/2010/main" val="2554850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3"/>
          <p:cNvSpPr/>
          <p:nvPr/>
        </p:nvSpPr>
        <p:spPr>
          <a:xfrm>
            <a:off x="5164209" y="2850252"/>
            <a:ext cx="2056670" cy="0"/>
          </a:xfrm>
          <a:custGeom>
            <a:avLst/>
            <a:gdLst/>
            <a:ahLst/>
            <a:cxnLst/>
            <a:rect l="l" t="t" r="r" b="b"/>
            <a:pathLst>
              <a:path w="3898900" h="120000" extrusionOk="0">
                <a:moveTo>
                  <a:pt x="0" y="0"/>
                </a:moveTo>
                <a:lnTo>
                  <a:pt x="3898900" y="0"/>
                </a:lnTo>
              </a:path>
            </a:pathLst>
          </a:custGeom>
          <a:noFill/>
          <a:ln w="25400" cap="flat" cmpd="sng">
            <a:solidFill>
              <a:srgbClr val="B88A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2" name="Google Shape;1002;p53"/>
          <p:cNvSpPr txBox="1">
            <a:spLocks noGrp="1"/>
          </p:cNvSpPr>
          <p:nvPr>
            <p:ph type="ctrTitle"/>
          </p:nvPr>
        </p:nvSpPr>
        <p:spPr>
          <a:xfrm>
            <a:off x="2516363" y="399550"/>
            <a:ext cx="6467400" cy="55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rgbClr val="FFFFFF"/>
                </a:solidFill>
              </a:rPr>
              <a:t>Děkujeme za pozornost</a:t>
            </a:r>
            <a:r>
              <a:rPr lang="es-ES" dirty="0">
                <a:solidFill>
                  <a:srgbClr val="FFFFFF"/>
                </a:solidFill>
              </a:rPr>
              <a:t>!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003" name="Google Shape;1003;p53"/>
          <p:cNvSpPr txBox="1">
            <a:spLocks noGrp="1"/>
          </p:cNvSpPr>
          <p:nvPr>
            <p:ph type="subTitle" idx="1"/>
          </p:nvPr>
        </p:nvSpPr>
        <p:spPr>
          <a:xfrm>
            <a:off x="5364045" y="3047878"/>
            <a:ext cx="2847300" cy="13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www.agenturasport.cz</a:t>
            </a:r>
            <a:endParaRPr lang="cs-CZ" sz="1800" dirty="0">
              <a:solidFill>
                <a:schemeClr val="bg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1800" dirty="0"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1800" dirty="0">
              <a:solidFill>
                <a:srgbClr val="FFFFFF"/>
              </a:solidFill>
            </a:endParaRPr>
          </a:p>
          <a:p>
            <a:pPr marL="0" indent="0" algn="ctr"/>
            <a:r>
              <a:rPr lang="pl-PL" sz="1800" dirty="0">
                <a:solidFill>
                  <a:schemeClr val="bg1"/>
                </a:solidFill>
              </a:rPr>
              <a:t>Milan Hnilička</a:t>
            </a:r>
          </a:p>
          <a:p>
            <a:pPr marL="0" indent="0" algn="ctr"/>
            <a:r>
              <a:rPr lang="pl-PL" sz="1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info@agenturasport.cz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51"/>
          <p:cNvSpPr txBox="1">
            <a:spLocks noGrp="1"/>
          </p:cNvSpPr>
          <p:nvPr>
            <p:ph type="title"/>
          </p:nvPr>
        </p:nvSpPr>
        <p:spPr>
          <a:xfrm>
            <a:off x="525494" y="369127"/>
            <a:ext cx="3932206" cy="68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>
                <a:solidFill>
                  <a:srgbClr val="666666"/>
                </a:solidFill>
              </a:rPr>
              <a:t>Přechod činností</a:t>
            </a:r>
            <a:endParaRPr sz="4000" dirty="0">
              <a:solidFill>
                <a:srgbClr val="666666"/>
              </a:solidFill>
            </a:endParaRPr>
          </a:p>
        </p:txBody>
      </p:sp>
      <p:sp>
        <p:nvSpPr>
          <p:cNvPr id="972" name="Google Shape;972;p51"/>
          <p:cNvSpPr/>
          <p:nvPr/>
        </p:nvSpPr>
        <p:spPr>
          <a:xfrm>
            <a:off x="665194" y="1364307"/>
            <a:ext cx="1455077" cy="0"/>
          </a:xfrm>
          <a:custGeom>
            <a:avLst/>
            <a:gdLst/>
            <a:ahLst/>
            <a:cxnLst/>
            <a:rect l="l" t="t" r="r" b="b"/>
            <a:pathLst>
              <a:path w="2758440" h="120000" extrusionOk="0">
                <a:moveTo>
                  <a:pt x="2757817" y="0"/>
                </a:move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rgbClr val="B88A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51"/>
          <p:cNvSpPr txBox="1">
            <a:spLocks noGrp="1"/>
          </p:cNvSpPr>
          <p:nvPr>
            <p:ph type="subTitle" idx="1"/>
          </p:nvPr>
        </p:nvSpPr>
        <p:spPr>
          <a:xfrm>
            <a:off x="305684" y="1670688"/>
            <a:ext cx="8532632" cy="86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400" dirty="0">
                <a:solidFill>
                  <a:srgbClr val="792D2B"/>
                </a:solidFill>
                <a:latin typeface="Nunito" panose="020B0604020202020204" charset="-18"/>
                <a:cs typeface="Arial"/>
                <a:sym typeface="Arial"/>
              </a:rPr>
              <a:t>Do </a:t>
            </a:r>
            <a:r>
              <a:rPr lang="cs-CZ" sz="2400" b="1" dirty="0">
                <a:solidFill>
                  <a:srgbClr val="792D2B"/>
                </a:solidFill>
                <a:latin typeface="Nunito" panose="020B0604020202020204" charset="-18"/>
                <a:cs typeface="Arial"/>
                <a:sym typeface="Arial"/>
              </a:rPr>
              <a:t>31. 12. 2019</a:t>
            </a:r>
            <a:r>
              <a:rPr lang="cs-CZ" sz="2400" dirty="0">
                <a:solidFill>
                  <a:srgbClr val="792D2B"/>
                </a:solidFill>
                <a:latin typeface="Nunito" panose="020B0604020202020204" charset="-18"/>
                <a:cs typeface="Arial"/>
                <a:sym typeface="Arial"/>
              </a:rPr>
              <a:t> – veškerá působnost v agendě sportu dle zákona - </a:t>
            </a:r>
            <a:r>
              <a:rPr lang="cs-CZ" sz="2400" b="1" dirty="0">
                <a:solidFill>
                  <a:srgbClr val="792D2B"/>
                </a:solidFill>
                <a:latin typeface="Nunito" panose="020B0604020202020204" charset="-18"/>
                <a:cs typeface="Arial"/>
                <a:sym typeface="Arial"/>
              </a:rPr>
              <a:t>MŠMT </a:t>
            </a:r>
            <a:r>
              <a:rPr lang="cs-CZ" sz="2400" dirty="0">
                <a:solidFill>
                  <a:srgbClr val="792D2B"/>
                </a:solidFill>
                <a:latin typeface="Nunito" panose="020B0604020202020204" charset="-18"/>
                <a:cs typeface="Arial"/>
                <a:sym typeface="Arial"/>
              </a:rPr>
              <a:t> </a:t>
            </a:r>
            <a:endParaRPr sz="1200" dirty="0">
              <a:solidFill>
                <a:srgbClr val="792D2B"/>
              </a:solidFill>
            </a:endParaRPr>
          </a:p>
          <a:p>
            <a:pPr marL="12700" marR="0" lvl="0" indent="0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dirty="0">
              <a:solidFill>
                <a:schemeClr val="hlink"/>
              </a:solidFill>
            </a:endParaRPr>
          </a:p>
        </p:txBody>
      </p:sp>
      <p:sp>
        <p:nvSpPr>
          <p:cNvPr id="15" name="Google Shape;982;p51">
            <a:extLst>
              <a:ext uri="{FF2B5EF4-FFF2-40B4-BE49-F238E27FC236}">
                <a16:creationId xmlns:a16="http://schemas.microsoft.com/office/drawing/2014/main" id="{B8BD61BE-C7FA-4410-A831-171795DD0976}"/>
              </a:ext>
            </a:extLst>
          </p:cNvPr>
          <p:cNvSpPr txBox="1">
            <a:spLocks/>
          </p:cNvSpPr>
          <p:nvPr/>
        </p:nvSpPr>
        <p:spPr>
          <a:xfrm>
            <a:off x="305684" y="2929806"/>
            <a:ext cx="8098347" cy="606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900" b="0" i="0" u="none" strike="noStrike" cap="none">
                <a:solidFill>
                  <a:srgbClr val="AA868C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2700" indent="0">
              <a:lnSpc>
                <a:spcPct val="101400"/>
              </a:lnSpc>
              <a:buClr>
                <a:schemeClr val="dk1"/>
              </a:buClr>
              <a:buFont typeface="Arial"/>
              <a:buNone/>
            </a:pPr>
            <a:r>
              <a:rPr lang="cs-CZ" sz="2400" dirty="0">
                <a:solidFill>
                  <a:schemeClr val="tx1"/>
                </a:solidFill>
                <a:latin typeface="Nunito" panose="020B0604020202020204" charset="-18"/>
                <a:cs typeface="Arial"/>
                <a:sym typeface="Arial"/>
              </a:rPr>
              <a:t>Do </a:t>
            </a:r>
            <a:r>
              <a:rPr lang="cs-CZ" sz="2400" b="1" dirty="0">
                <a:solidFill>
                  <a:schemeClr val="tx1"/>
                </a:solidFill>
                <a:latin typeface="Nunito" panose="020B0604020202020204" charset="-18"/>
                <a:cs typeface="Arial"/>
                <a:sym typeface="Arial"/>
              </a:rPr>
              <a:t>31. 12. 2020 </a:t>
            </a:r>
            <a:r>
              <a:rPr lang="cs-CZ" sz="2400" dirty="0">
                <a:solidFill>
                  <a:schemeClr val="tx1"/>
                </a:solidFill>
                <a:latin typeface="Nunito" panose="020B0604020202020204" charset="-18"/>
                <a:cs typeface="Arial"/>
                <a:sym typeface="Arial"/>
              </a:rPr>
              <a:t>– poskytování dotací a kontrola -  </a:t>
            </a:r>
            <a:r>
              <a:rPr lang="cs-CZ" sz="2400" b="1" dirty="0">
                <a:solidFill>
                  <a:schemeClr val="tx1"/>
                </a:solidFill>
                <a:latin typeface="Nunito" panose="020B0604020202020204" charset="-18"/>
                <a:cs typeface="Arial"/>
                <a:sym typeface="Arial"/>
              </a:rPr>
              <a:t>MŠMT</a:t>
            </a:r>
            <a:endParaRPr lang="cs-CZ" sz="1200" dirty="0">
              <a:solidFill>
                <a:schemeClr val="hlink"/>
              </a:solidFill>
            </a:endParaRPr>
          </a:p>
        </p:txBody>
      </p:sp>
      <p:sp>
        <p:nvSpPr>
          <p:cNvPr id="17" name="Google Shape;982;p51">
            <a:extLst>
              <a:ext uri="{FF2B5EF4-FFF2-40B4-BE49-F238E27FC236}">
                <a16:creationId xmlns:a16="http://schemas.microsoft.com/office/drawing/2014/main" id="{BF1436D1-4B8D-4B91-B62E-79BAAB371807}"/>
              </a:ext>
            </a:extLst>
          </p:cNvPr>
          <p:cNvSpPr txBox="1">
            <a:spLocks/>
          </p:cNvSpPr>
          <p:nvPr/>
        </p:nvSpPr>
        <p:spPr>
          <a:xfrm>
            <a:off x="305684" y="3904973"/>
            <a:ext cx="8532632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900" b="0" i="0" u="none" strike="noStrike" cap="none">
                <a:solidFill>
                  <a:srgbClr val="AA868C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200" b="0" i="0" u="none" strike="noStrike" cap="none">
                <a:solidFill>
                  <a:srgbClr val="B88A9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2700" indent="0">
              <a:lnSpc>
                <a:spcPct val="101400"/>
              </a:lnSpc>
              <a:buClr>
                <a:schemeClr val="dk1"/>
              </a:buClr>
              <a:buFont typeface="Arial"/>
              <a:buNone/>
            </a:pPr>
            <a:r>
              <a:rPr lang="cs-CZ" sz="2400" dirty="0">
                <a:solidFill>
                  <a:srgbClr val="792D2B"/>
                </a:solidFill>
                <a:latin typeface="Nunito" panose="020B0604020202020204" charset="-18"/>
                <a:cs typeface="Arial"/>
                <a:sym typeface="Arial"/>
              </a:rPr>
              <a:t>Od roku </a:t>
            </a:r>
            <a:r>
              <a:rPr lang="cs-CZ" sz="2400" b="1" dirty="0">
                <a:solidFill>
                  <a:srgbClr val="792D2B"/>
                </a:solidFill>
                <a:latin typeface="Nunito" panose="020B0604020202020204" charset="-18"/>
                <a:cs typeface="Arial"/>
                <a:sym typeface="Arial"/>
              </a:rPr>
              <a:t>2021</a:t>
            </a:r>
            <a:r>
              <a:rPr lang="cs-CZ" sz="2400" dirty="0">
                <a:solidFill>
                  <a:srgbClr val="792D2B"/>
                </a:solidFill>
                <a:latin typeface="Nunito" panose="020B0604020202020204" charset="-18"/>
                <a:cs typeface="Arial"/>
                <a:sym typeface="Arial"/>
              </a:rPr>
              <a:t> – veškerá působnost včetně dotací </a:t>
            </a:r>
            <a:r>
              <a:rPr lang="cs-CZ" sz="2400" b="1" dirty="0">
                <a:solidFill>
                  <a:srgbClr val="792D2B"/>
                </a:solidFill>
                <a:latin typeface="Nunito" panose="020B0604020202020204" charset="-18"/>
                <a:cs typeface="Arial"/>
                <a:sym typeface="Arial"/>
              </a:rPr>
              <a:t>Agentura</a:t>
            </a:r>
            <a:endParaRPr lang="cs-CZ" sz="1200" b="1" dirty="0">
              <a:solidFill>
                <a:srgbClr val="792D2B"/>
              </a:solidFill>
            </a:endParaRPr>
          </a:p>
          <a:p>
            <a:pPr marL="12700" indent="0">
              <a:lnSpc>
                <a:spcPct val="101400"/>
              </a:lnSpc>
              <a:buClr>
                <a:schemeClr val="dk1"/>
              </a:buClr>
              <a:buFont typeface="Arial"/>
              <a:buNone/>
            </a:pPr>
            <a:endParaRPr lang="cs-CZ" sz="12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47"/>
          <p:cNvSpPr/>
          <p:nvPr/>
        </p:nvSpPr>
        <p:spPr>
          <a:xfrm>
            <a:off x="707217" y="741291"/>
            <a:ext cx="4123199" cy="238959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47"/>
          <p:cNvSpPr/>
          <p:nvPr/>
        </p:nvSpPr>
        <p:spPr>
          <a:xfrm>
            <a:off x="4830416" y="744408"/>
            <a:ext cx="3750366" cy="2383363"/>
          </a:xfrm>
          <a:custGeom>
            <a:avLst/>
            <a:gdLst/>
            <a:ahLst/>
            <a:cxnLst/>
            <a:rect l="l" t="t" r="r" b="b"/>
            <a:pathLst>
              <a:path w="4337050" h="3336290" extrusionOk="0">
                <a:moveTo>
                  <a:pt x="0" y="0"/>
                </a:moveTo>
                <a:lnTo>
                  <a:pt x="4337050" y="0"/>
                </a:lnTo>
                <a:lnTo>
                  <a:pt x="4337050" y="3335756"/>
                </a:lnTo>
                <a:lnTo>
                  <a:pt x="0" y="3335756"/>
                </a:lnTo>
                <a:lnTo>
                  <a:pt x="0" y="0"/>
                </a:lnTo>
                <a:close/>
              </a:path>
            </a:pathLst>
          </a:custGeom>
          <a:solidFill>
            <a:srgbClr val="AA868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47"/>
          <p:cNvSpPr/>
          <p:nvPr/>
        </p:nvSpPr>
        <p:spPr>
          <a:xfrm>
            <a:off x="707218" y="2870021"/>
            <a:ext cx="4123198" cy="2273480"/>
          </a:xfrm>
          <a:custGeom>
            <a:avLst/>
            <a:gdLst/>
            <a:ahLst/>
            <a:cxnLst/>
            <a:rect l="l" t="t" r="r" b="b"/>
            <a:pathLst>
              <a:path w="4337050" h="3336290" extrusionOk="0">
                <a:moveTo>
                  <a:pt x="0" y="0"/>
                </a:moveTo>
                <a:lnTo>
                  <a:pt x="4337050" y="0"/>
                </a:lnTo>
                <a:lnTo>
                  <a:pt x="4337050" y="3335756"/>
                </a:lnTo>
                <a:lnTo>
                  <a:pt x="0" y="3335756"/>
                </a:lnTo>
                <a:lnTo>
                  <a:pt x="0" y="0"/>
                </a:lnTo>
                <a:close/>
              </a:path>
            </a:pathLst>
          </a:custGeom>
          <a:solidFill>
            <a:srgbClr val="58638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47"/>
          <p:cNvSpPr/>
          <p:nvPr/>
        </p:nvSpPr>
        <p:spPr>
          <a:xfrm>
            <a:off x="4830416" y="2862471"/>
            <a:ext cx="3750366" cy="227348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47"/>
          <p:cNvSpPr txBox="1"/>
          <p:nvPr/>
        </p:nvSpPr>
        <p:spPr>
          <a:xfrm>
            <a:off x="855058" y="3028380"/>
            <a:ext cx="3975358" cy="151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ÚŘAD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265113" indent="-265113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</a:rPr>
              <a:t>Zajištění sídla</a:t>
            </a:r>
          </a:p>
          <a:p>
            <a:pPr marL="265113" indent="-265113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</a:rPr>
              <a:t>Přijímání zaměstnanců</a:t>
            </a:r>
          </a:p>
          <a:p>
            <a:pPr marL="265113" indent="-265113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</a:rPr>
              <a:t>Pořízení nezbytného vybavení</a:t>
            </a:r>
          </a:p>
          <a:p>
            <a:pPr marL="265113" indent="-265113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</a:rPr>
              <a:t>Tvorba vnitřních předpisů</a:t>
            </a:r>
          </a:p>
          <a:p>
            <a:pPr marL="265113" indent="-265113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</a:rPr>
              <a:t>Nastavení komunikace</a:t>
            </a:r>
          </a:p>
        </p:txBody>
      </p:sp>
      <p:sp>
        <p:nvSpPr>
          <p:cNvPr id="871" name="Google Shape;871;p47"/>
          <p:cNvSpPr txBox="1">
            <a:spLocks noGrp="1"/>
          </p:cNvSpPr>
          <p:nvPr>
            <p:ph type="title"/>
          </p:nvPr>
        </p:nvSpPr>
        <p:spPr>
          <a:xfrm>
            <a:off x="1118248" y="25965"/>
            <a:ext cx="66912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>
                <a:solidFill>
                  <a:srgbClr val="666666"/>
                </a:solidFill>
              </a:rPr>
              <a:t>Současný stav </a:t>
            </a:r>
            <a:r>
              <a:rPr lang="cs-CZ" sz="4000" b="1" dirty="0">
                <a:solidFill>
                  <a:srgbClr val="AA868C"/>
                </a:solidFill>
              </a:rPr>
              <a:t>Agentury</a:t>
            </a:r>
            <a:endParaRPr sz="4000" b="1" dirty="0">
              <a:solidFill>
                <a:srgbClr val="666666"/>
              </a:solidFill>
            </a:endParaRPr>
          </a:p>
        </p:txBody>
      </p:sp>
      <p:sp>
        <p:nvSpPr>
          <p:cNvPr id="15" name="Google Shape;868;p47">
            <a:extLst>
              <a:ext uri="{FF2B5EF4-FFF2-40B4-BE49-F238E27FC236}">
                <a16:creationId xmlns:a16="http://schemas.microsoft.com/office/drawing/2014/main" id="{2BADB046-209C-4976-8F38-0C89C14CF21C}"/>
              </a:ext>
            </a:extLst>
          </p:cNvPr>
          <p:cNvSpPr txBox="1"/>
          <p:nvPr/>
        </p:nvSpPr>
        <p:spPr>
          <a:xfrm>
            <a:off x="5343346" y="957479"/>
            <a:ext cx="3001998" cy="151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SPORT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265113" indent="-265113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</a:rPr>
              <a:t>Získávání informací</a:t>
            </a:r>
          </a:p>
          <a:p>
            <a:pPr marL="265113" indent="-265113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</a:rPr>
              <a:t>Mapování a sběru dat </a:t>
            </a:r>
          </a:p>
          <a:p>
            <a:pPr marL="265113" indent="-265113" algn="just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chemeClr val="bg1"/>
                </a:solidFill>
              </a:rPr>
              <a:t>Nastavování systému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>
            <a:spLocks noGrp="1"/>
          </p:cNvSpPr>
          <p:nvPr>
            <p:ph type="subTitle" idx="1"/>
          </p:nvPr>
        </p:nvSpPr>
        <p:spPr>
          <a:xfrm>
            <a:off x="998383" y="2521529"/>
            <a:ext cx="1803815" cy="228682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/>
          <a:p>
            <a:pPr marL="171450" lvl="0" indent="-171450">
              <a:buClr>
                <a:srgbClr val="792D2B"/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92D2B"/>
                </a:solidFill>
              </a:rPr>
              <a:t>poskytuje finanční podporu  </a:t>
            </a:r>
            <a:endParaRPr b="1" dirty="0">
              <a:solidFill>
                <a:srgbClr val="792D2B"/>
              </a:solidFill>
            </a:endParaRPr>
          </a:p>
        </p:txBody>
      </p:sp>
      <p:sp>
        <p:nvSpPr>
          <p:cNvPr id="243" name="Google Shape;243;p30"/>
          <p:cNvSpPr txBox="1">
            <a:spLocks noGrp="1"/>
          </p:cNvSpPr>
          <p:nvPr>
            <p:ph type="title" idx="5"/>
          </p:nvPr>
        </p:nvSpPr>
        <p:spPr>
          <a:xfrm>
            <a:off x="1224631" y="353172"/>
            <a:ext cx="6691200" cy="2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>
                <a:solidFill>
                  <a:srgbClr val="666666"/>
                </a:solidFill>
                <a:sym typeface="Oswald"/>
              </a:rPr>
              <a:t>Role</a:t>
            </a:r>
            <a:endParaRPr sz="4000" dirty="0">
              <a:solidFill>
                <a:srgbClr val="666666"/>
              </a:solidFill>
              <a:sym typeface="Oswald"/>
            </a:endParaRPr>
          </a:p>
        </p:txBody>
      </p:sp>
      <p:sp>
        <p:nvSpPr>
          <p:cNvPr id="244" name="Google Shape;244;p30"/>
          <p:cNvSpPr txBox="1">
            <a:spLocks noGrp="1"/>
          </p:cNvSpPr>
          <p:nvPr>
            <p:ph type="subTitle" idx="2"/>
          </p:nvPr>
        </p:nvSpPr>
        <p:spPr>
          <a:xfrm>
            <a:off x="3631455" y="2683039"/>
            <a:ext cx="188109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71450" lvl="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b="1" dirty="0"/>
              <a:t>systém vzdělávání odborníků ve sportu</a:t>
            </a:r>
            <a:br>
              <a:rPr lang="es-ES" dirty="0"/>
            </a:br>
            <a:endParaRPr dirty="0"/>
          </a:p>
        </p:txBody>
      </p:sp>
      <p:sp>
        <p:nvSpPr>
          <p:cNvPr id="245" name="Google Shape;245;p30"/>
          <p:cNvSpPr txBox="1">
            <a:spLocks noGrp="1"/>
          </p:cNvSpPr>
          <p:nvPr>
            <p:ph type="subTitle" idx="4"/>
          </p:nvPr>
        </p:nvSpPr>
        <p:spPr>
          <a:xfrm>
            <a:off x="6337152" y="2730549"/>
            <a:ext cx="1818372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71450" lvl="0" indent="-171450" algn="l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</a:rPr>
              <a:t>agenda ústředního správního orgánu</a:t>
            </a:r>
            <a:endParaRPr b="1" dirty="0">
              <a:solidFill>
                <a:srgbClr val="002060"/>
              </a:solidFill>
            </a:endParaRPr>
          </a:p>
        </p:txBody>
      </p:sp>
      <p:grpSp>
        <p:nvGrpSpPr>
          <p:cNvPr id="246" name="Google Shape;246;p30"/>
          <p:cNvGrpSpPr/>
          <p:nvPr/>
        </p:nvGrpSpPr>
        <p:grpSpPr>
          <a:xfrm>
            <a:off x="1784166" y="1696847"/>
            <a:ext cx="5601354" cy="310548"/>
            <a:chOff x="3396622" y="3919150"/>
            <a:chExt cx="10626738" cy="588939"/>
          </a:xfrm>
        </p:grpSpPr>
        <p:grpSp>
          <p:nvGrpSpPr>
            <p:cNvPr id="247" name="Google Shape;247;p30"/>
            <p:cNvGrpSpPr/>
            <p:nvPr/>
          </p:nvGrpSpPr>
          <p:grpSpPr>
            <a:xfrm>
              <a:off x="3396622" y="4034815"/>
              <a:ext cx="357516" cy="357658"/>
              <a:chOff x="-42731500" y="2013125"/>
              <a:chExt cx="189825" cy="189900"/>
            </a:xfrm>
          </p:grpSpPr>
          <p:sp>
            <p:nvSpPr>
              <p:cNvPr id="248" name="Google Shape;248;p30"/>
              <p:cNvSpPr/>
              <p:nvPr/>
            </p:nvSpPr>
            <p:spPr>
              <a:xfrm>
                <a:off x="-42731500" y="2013125"/>
                <a:ext cx="189825" cy="189900"/>
              </a:xfrm>
              <a:custGeom>
                <a:avLst/>
                <a:gdLst/>
                <a:ahLst/>
                <a:cxnLst/>
                <a:rect l="l" t="t" r="r" b="b"/>
                <a:pathLst>
                  <a:path w="7593" h="7596" extrusionOk="0">
                    <a:moveTo>
                      <a:pt x="3781" y="805"/>
                    </a:moveTo>
                    <a:cubicBezTo>
                      <a:pt x="5419" y="805"/>
                      <a:pt x="6742" y="2128"/>
                      <a:pt x="6742" y="3767"/>
                    </a:cubicBezTo>
                    <a:cubicBezTo>
                      <a:pt x="6774" y="5405"/>
                      <a:pt x="5419" y="6760"/>
                      <a:pt x="3781" y="6760"/>
                    </a:cubicBezTo>
                    <a:cubicBezTo>
                      <a:pt x="2426" y="6760"/>
                      <a:pt x="1292" y="5878"/>
                      <a:pt x="946" y="4649"/>
                    </a:cubicBezTo>
                    <a:cubicBezTo>
                      <a:pt x="347" y="2727"/>
                      <a:pt x="1765" y="805"/>
                      <a:pt x="3781" y="805"/>
                    </a:cubicBezTo>
                    <a:close/>
                    <a:moveTo>
                      <a:pt x="3809" y="1"/>
                    </a:moveTo>
                    <a:cubicBezTo>
                      <a:pt x="3297" y="1"/>
                      <a:pt x="2785" y="105"/>
                      <a:pt x="2300" y="301"/>
                    </a:cubicBezTo>
                    <a:cubicBezTo>
                      <a:pt x="946" y="868"/>
                      <a:pt x="0" y="2223"/>
                      <a:pt x="0" y="3798"/>
                    </a:cubicBezTo>
                    <a:cubicBezTo>
                      <a:pt x="0" y="5058"/>
                      <a:pt x="630" y="6224"/>
                      <a:pt x="1670" y="6949"/>
                    </a:cubicBezTo>
                    <a:cubicBezTo>
                      <a:pt x="2333" y="7390"/>
                      <a:pt x="3060" y="7596"/>
                      <a:pt x="3776" y="7596"/>
                    </a:cubicBezTo>
                    <a:cubicBezTo>
                      <a:pt x="4286" y="7596"/>
                      <a:pt x="4790" y="7492"/>
                      <a:pt x="5262" y="7295"/>
                    </a:cubicBezTo>
                    <a:cubicBezTo>
                      <a:pt x="6648" y="6697"/>
                      <a:pt x="7593" y="5373"/>
                      <a:pt x="7593" y="3798"/>
                    </a:cubicBezTo>
                    <a:cubicBezTo>
                      <a:pt x="7593" y="2506"/>
                      <a:pt x="6931" y="1341"/>
                      <a:pt x="5892" y="648"/>
                    </a:cubicBezTo>
                    <a:cubicBezTo>
                      <a:pt x="5248" y="206"/>
                      <a:pt x="4528" y="1"/>
                      <a:pt x="38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8200" tIns="48200" rIns="48200" bIns="482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0"/>
              <p:cNvSpPr/>
              <p:nvPr/>
            </p:nvSpPr>
            <p:spPr>
              <a:xfrm>
                <a:off x="-42644075" y="2060025"/>
                <a:ext cx="59100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616" extrusionOk="0">
                    <a:moveTo>
                      <a:pt x="442" y="0"/>
                    </a:moveTo>
                    <a:cubicBezTo>
                      <a:pt x="189" y="0"/>
                      <a:pt x="0" y="189"/>
                      <a:pt x="0" y="410"/>
                    </a:cubicBezTo>
                    <a:lnTo>
                      <a:pt x="0" y="2237"/>
                    </a:lnTo>
                    <a:cubicBezTo>
                      <a:pt x="0" y="2458"/>
                      <a:pt x="189" y="2615"/>
                      <a:pt x="442" y="2615"/>
                    </a:cubicBezTo>
                    <a:lnTo>
                      <a:pt x="1922" y="2615"/>
                    </a:lnTo>
                    <a:cubicBezTo>
                      <a:pt x="2174" y="2615"/>
                      <a:pt x="2363" y="2426"/>
                      <a:pt x="2363" y="2237"/>
                    </a:cubicBezTo>
                    <a:cubicBezTo>
                      <a:pt x="2363" y="1954"/>
                      <a:pt x="2174" y="1796"/>
                      <a:pt x="1922" y="1796"/>
                    </a:cubicBezTo>
                    <a:lnTo>
                      <a:pt x="820" y="1796"/>
                    </a:lnTo>
                    <a:lnTo>
                      <a:pt x="820" y="410"/>
                    </a:lnTo>
                    <a:cubicBezTo>
                      <a:pt x="820" y="189"/>
                      <a:pt x="631" y="0"/>
                      <a:pt x="4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8200" tIns="48200" rIns="48200" bIns="482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252;p30"/>
            <p:cNvGrpSpPr/>
            <p:nvPr/>
          </p:nvGrpSpPr>
          <p:grpSpPr>
            <a:xfrm>
              <a:off x="13495255" y="3919150"/>
              <a:ext cx="528105" cy="588939"/>
              <a:chOff x="-40150450" y="1977325"/>
              <a:chExt cx="280400" cy="312700"/>
            </a:xfrm>
          </p:grpSpPr>
          <p:sp>
            <p:nvSpPr>
              <p:cNvPr id="253" name="Google Shape;253;p30"/>
              <p:cNvSpPr/>
              <p:nvPr/>
            </p:nvSpPr>
            <p:spPr>
              <a:xfrm>
                <a:off x="-40052800" y="2041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8200" tIns="48200" rIns="48200" bIns="482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0"/>
              <p:cNvSpPr/>
              <p:nvPr/>
            </p:nvSpPr>
            <p:spPr>
              <a:xfrm>
                <a:off x="-40150450" y="1977325"/>
                <a:ext cx="280400" cy="312700"/>
              </a:xfrm>
              <a:custGeom>
                <a:avLst/>
                <a:gdLst/>
                <a:ahLst/>
                <a:cxnLst/>
                <a:rect l="l" t="t" r="r" b="b"/>
                <a:pathLst>
                  <a:path w="11216" h="12508" extrusionOk="0">
                    <a:moveTo>
                      <a:pt x="8379" y="838"/>
                    </a:moveTo>
                    <a:cubicBezTo>
                      <a:pt x="8626" y="838"/>
                      <a:pt x="8880" y="873"/>
                      <a:pt x="9137" y="946"/>
                    </a:cubicBezTo>
                    <a:cubicBezTo>
                      <a:pt x="8948" y="1733"/>
                      <a:pt x="8506" y="2300"/>
                      <a:pt x="7971" y="2615"/>
                    </a:cubicBezTo>
                    <a:cubicBezTo>
                      <a:pt x="7908" y="2678"/>
                      <a:pt x="7876" y="2678"/>
                      <a:pt x="7876" y="2678"/>
                    </a:cubicBezTo>
                    <a:cubicBezTo>
                      <a:pt x="7861" y="2694"/>
                      <a:pt x="7853" y="2694"/>
                      <a:pt x="7845" y="2694"/>
                    </a:cubicBezTo>
                    <a:cubicBezTo>
                      <a:pt x="7837" y="2694"/>
                      <a:pt x="7829" y="2694"/>
                      <a:pt x="7813" y="2710"/>
                    </a:cubicBezTo>
                    <a:cubicBezTo>
                      <a:pt x="7470" y="2868"/>
                      <a:pt x="7083" y="2938"/>
                      <a:pt x="6744" y="2938"/>
                    </a:cubicBezTo>
                    <a:cubicBezTo>
                      <a:pt x="6678" y="2938"/>
                      <a:pt x="6615" y="2935"/>
                      <a:pt x="6553" y="2930"/>
                    </a:cubicBezTo>
                    <a:lnTo>
                      <a:pt x="6459" y="2930"/>
                    </a:lnTo>
                    <a:cubicBezTo>
                      <a:pt x="6301" y="2930"/>
                      <a:pt x="6112" y="2899"/>
                      <a:pt x="5955" y="2867"/>
                    </a:cubicBezTo>
                    <a:cubicBezTo>
                      <a:pt x="6240" y="1597"/>
                      <a:pt x="7230" y="838"/>
                      <a:pt x="8379" y="838"/>
                    </a:cubicBezTo>
                    <a:close/>
                    <a:moveTo>
                      <a:pt x="9798" y="8538"/>
                    </a:moveTo>
                    <a:lnTo>
                      <a:pt x="9798" y="8538"/>
                    </a:lnTo>
                    <a:cubicBezTo>
                      <a:pt x="9831" y="8545"/>
                      <a:pt x="9862" y="8554"/>
                      <a:pt x="9892" y="8565"/>
                    </a:cubicBezTo>
                    <a:lnTo>
                      <a:pt x="9892" y="8565"/>
                    </a:lnTo>
                    <a:cubicBezTo>
                      <a:pt x="9829" y="8546"/>
                      <a:pt x="9798" y="8538"/>
                      <a:pt x="9798" y="8538"/>
                    </a:cubicBezTo>
                    <a:close/>
                    <a:moveTo>
                      <a:pt x="3433" y="3256"/>
                    </a:moveTo>
                    <a:cubicBezTo>
                      <a:pt x="3506" y="3256"/>
                      <a:pt x="3570" y="3264"/>
                      <a:pt x="3623" y="3277"/>
                    </a:cubicBezTo>
                    <a:cubicBezTo>
                      <a:pt x="4064" y="3403"/>
                      <a:pt x="4631" y="3970"/>
                      <a:pt x="5167" y="4128"/>
                    </a:cubicBezTo>
                    <a:cubicBezTo>
                      <a:pt x="5293" y="4159"/>
                      <a:pt x="5419" y="4159"/>
                      <a:pt x="5514" y="4159"/>
                    </a:cubicBezTo>
                    <a:lnTo>
                      <a:pt x="5577" y="4159"/>
                    </a:lnTo>
                    <a:cubicBezTo>
                      <a:pt x="5923" y="4159"/>
                      <a:pt x="6270" y="3907"/>
                      <a:pt x="6585" y="3718"/>
                    </a:cubicBezTo>
                    <a:cubicBezTo>
                      <a:pt x="7152" y="3718"/>
                      <a:pt x="7687" y="3592"/>
                      <a:pt x="8160" y="3371"/>
                    </a:cubicBezTo>
                    <a:cubicBezTo>
                      <a:pt x="9294" y="3812"/>
                      <a:pt x="10838" y="5388"/>
                      <a:pt x="9767" y="8475"/>
                    </a:cubicBezTo>
                    <a:cubicBezTo>
                      <a:pt x="9420" y="9672"/>
                      <a:pt x="8506" y="11342"/>
                      <a:pt x="7561" y="11594"/>
                    </a:cubicBezTo>
                    <a:cubicBezTo>
                      <a:pt x="7484" y="11627"/>
                      <a:pt x="7404" y="11641"/>
                      <a:pt x="7319" y="11641"/>
                    </a:cubicBezTo>
                    <a:cubicBezTo>
                      <a:pt x="7161" y="11641"/>
                      <a:pt x="6990" y="11593"/>
                      <a:pt x="6805" y="11531"/>
                    </a:cubicBezTo>
                    <a:cubicBezTo>
                      <a:pt x="6459" y="11279"/>
                      <a:pt x="6081" y="11027"/>
                      <a:pt x="5608" y="11027"/>
                    </a:cubicBezTo>
                    <a:cubicBezTo>
                      <a:pt x="5482" y="11027"/>
                      <a:pt x="5356" y="11027"/>
                      <a:pt x="5135" y="11059"/>
                    </a:cubicBezTo>
                    <a:cubicBezTo>
                      <a:pt x="4820" y="11122"/>
                      <a:pt x="4537" y="11311"/>
                      <a:pt x="4253" y="11468"/>
                    </a:cubicBezTo>
                    <a:cubicBezTo>
                      <a:pt x="4094" y="11568"/>
                      <a:pt x="3934" y="11630"/>
                      <a:pt x="3767" y="11630"/>
                    </a:cubicBezTo>
                    <a:cubicBezTo>
                      <a:pt x="3670" y="11630"/>
                      <a:pt x="3570" y="11609"/>
                      <a:pt x="3466" y="11563"/>
                    </a:cubicBezTo>
                    <a:cubicBezTo>
                      <a:pt x="3119" y="11437"/>
                      <a:pt x="2804" y="11122"/>
                      <a:pt x="2552" y="10838"/>
                    </a:cubicBezTo>
                    <a:cubicBezTo>
                      <a:pt x="1386" y="9515"/>
                      <a:pt x="0" y="6207"/>
                      <a:pt x="1670" y="4222"/>
                    </a:cubicBezTo>
                    <a:cubicBezTo>
                      <a:pt x="2238" y="3518"/>
                      <a:pt x="2992" y="3256"/>
                      <a:pt x="3433" y="3256"/>
                    </a:cubicBezTo>
                    <a:close/>
                    <a:moveTo>
                      <a:pt x="8415" y="0"/>
                    </a:moveTo>
                    <a:cubicBezTo>
                      <a:pt x="7084" y="0"/>
                      <a:pt x="5925" y="752"/>
                      <a:pt x="5356" y="1985"/>
                    </a:cubicBezTo>
                    <a:cubicBezTo>
                      <a:pt x="5104" y="1576"/>
                      <a:pt x="4663" y="1198"/>
                      <a:pt x="4190" y="977"/>
                    </a:cubicBezTo>
                    <a:lnTo>
                      <a:pt x="4033" y="883"/>
                    </a:lnTo>
                    <a:cubicBezTo>
                      <a:pt x="3975" y="858"/>
                      <a:pt x="3917" y="846"/>
                      <a:pt x="3862" y="846"/>
                    </a:cubicBezTo>
                    <a:cubicBezTo>
                      <a:pt x="3703" y="846"/>
                      <a:pt x="3559" y="940"/>
                      <a:pt x="3466" y="1103"/>
                    </a:cubicBezTo>
                    <a:cubicBezTo>
                      <a:pt x="3340" y="1292"/>
                      <a:pt x="3466" y="1513"/>
                      <a:pt x="3655" y="1639"/>
                    </a:cubicBezTo>
                    <a:lnTo>
                      <a:pt x="3812" y="1733"/>
                    </a:lnTo>
                    <a:cubicBezTo>
                      <a:pt x="4411" y="1985"/>
                      <a:pt x="4820" y="2521"/>
                      <a:pt x="4978" y="3088"/>
                    </a:cubicBezTo>
                    <a:cubicBezTo>
                      <a:pt x="4600" y="2867"/>
                      <a:pt x="4253" y="2615"/>
                      <a:pt x="3907" y="2521"/>
                    </a:cubicBezTo>
                    <a:cubicBezTo>
                      <a:pt x="3773" y="2479"/>
                      <a:pt x="3623" y="2459"/>
                      <a:pt x="3462" y="2459"/>
                    </a:cubicBezTo>
                    <a:cubicBezTo>
                      <a:pt x="2151" y="2459"/>
                      <a:pt x="126" y="3831"/>
                      <a:pt x="126" y="6553"/>
                    </a:cubicBezTo>
                    <a:cubicBezTo>
                      <a:pt x="126" y="8034"/>
                      <a:pt x="725" y="9641"/>
                      <a:pt x="1544" y="10870"/>
                    </a:cubicBezTo>
                    <a:cubicBezTo>
                      <a:pt x="2365" y="12070"/>
                      <a:pt x="3159" y="12482"/>
                      <a:pt x="3830" y="12482"/>
                    </a:cubicBezTo>
                    <a:cubicBezTo>
                      <a:pt x="4162" y="12482"/>
                      <a:pt x="4465" y="12381"/>
                      <a:pt x="4726" y="12224"/>
                    </a:cubicBezTo>
                    <a:cubicBezTo>
                      <a:pt x="4978" y="12067"/>
                      <a:pt x="5324" y="11846"/>
                      <a:pt x="5514" y="11846"/>
                    </a:cubicBezTo>
                    <a:cubicBezTo>
                      <a:pt x="5545" y="11846"/>
                      <a:pt x="5573" y="11844"/>
                      <a:pt x="5602" y="11844"/>
                    </a:cubicBezTo>
                    <a:cubicBezTo>
                      <a:pt x="5689" y="11844"/>
                      <a:pt x="5789" y="11862"/>
                      <a:pt x="6049" y="12004"/>
                    </a:cubicBezTo>
                    <a:lnTo>
                      <a:pt x="6396" y="12224"/>
                    </a:lnTo>
                    <a:cubicBezTo>
                      <a:pt x="6711" y="12445"/>
                      <a:pt x="6994" y="12508"/>
                      <a:pt x="7309" y="12508"/>
                    </a:cubicBezTo>
                    <a:cubicBezTo>
                      <a:pt x="8822" y="12508"/>
                      <a:pt x="10082" y="10302"/>
                      <a:pt x="10617" y="8853"/>
                    </a:cubicBezTo>
                    <a:cubicBezTo>
                      <a:pt x="11121" y="7246"/>
                      <a:pt x="11216" y="5514"/>
                      <a:pt x="10271" y="4096"/>
                    </a:cubicBezTo>
                    <a:cubicBezTo>
                      <a:pt x="9924" y="3560"/>
                      <a:pt x="9452" y="3151"/>
                      <a:pt x="8979" y="2867"/>
                    </a:cubicBezTo>
                    <a:cubicBezTo>
                      <a:pt x="9546" y="2363"/>
                      <a:pt x="9924" y="1607"/>
                      <a:pt x="10050" y="693"/>
                    </a:cubicBezTo>
                    <a:cubicBezTo>
                      <a:pt x="10082" y="504"/>
                      <a:pt x="9956" y="347"/>
                      <a:pt x="9767" y="252"/>
                    </a:cubicBezTo>
                    <a:cubicBezTo>
                      <a:pt x="9308" y="81"/>
                      <a:pt x="8852" y="0"/>
                      <a:pt x="84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8200" tIns="48200" rIns="48200" bIns="482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0"/>
              <p:cNvSpPr/>
              <p:nvPr/>
            </p:nvSpPr>
            <p:spPr>
              <a:xfrm>
                <a:off x="-39925200" y="21080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8200" tIns="48200" rIns="48200" bIns="482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0"/>
              <p:cNvSpPr/>
              <p:nvPr/>
            </p:nvSpPr>
            <p:spPr>
              <a:xfrm>
                <a:off x="-39958275" y="2087025"/>
                <a:ext cx="44925" cy="1053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4214" extrusionOk="0">
                    <a:moveTo>
                      <a:pt x="439" y="1"/>
                    </a:moveTo>
                    <a:cubicBezTo>
                      <a:pt x="326" y="1"/>
                      <a:pt x="216" y="55"/>
                      <a:pt x="126" y="181"/>
                    </a:cubicBezTo>
                    <a:cubicBezTo>
                      <a:pt x="0" y="370"/>
                      <a:pt x="0" y="590"/>
                      <a:pt x="189" y="748"/>
                    </a:cubicBezTo>
                    <a:cubicBezTo>
                      <a:pt x="1009" y="1378"/>
                      <a:pt x="914" y="2638"/>
                      <a:pt x="536" y="3678"/>
                    </a:cubicBezTo>
                    <a:cubicBezTo>
                      <a:pt x="473" y="3867"/>
                      <a:pt x="599" y="4087"/>
                      <a:pt x="819" y="4182"/>
                    </a:cubicBezTo>
                    <a:cubicBezTo>
                      <a:pt x="862" y="4203"/>
                      <a:pt x="908" y="4213"/>
                      <a:pt x="954" y="4213"/>
                    </a:cubicBezTo>
                    <a:cubicBezTo>
                      <a:pt x="1112" y="4213"/>
                      <a:pt x="1275" y="4093"/>
                      <a:pt x="1324" y="3898"/>
                    </a:cubicBezTo>
                    <a:cubicBezTo>
                      <a:pt x="1639" y="2922"/>
                      <a:pt x="1796" y="1787"/>
                      <a:pt x="1324" y="842"/>
                    </a:cubicBezTo>
                    <a:cubicBezTo>
                      <a:pt x="1166" y="559"/>
                      <a:pt x="977" y="275"/>
                      <a:pt x="693" y="86"/>
                    </a:cubicBezTo>
                    <a:cubicBezTo>
                      <a:pt x="612" y="32"/>
                      <a:pt x="525" y="1"/>
                      <a:pt x="4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8200" tIns="48200" rIns="48200" bIns="482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7" name="Google Shape;257;p30"/>
          <p:cNvSpPr txBox="1">
            <a:spLocks noGrp="1"/>
          </p:cNvSpPr>
          <p:nvPr>
            <p:ph type="title"/>
          </p:nvPr>
        </p:nvSpPr>
        <p:spPr>
          <a:xfrm>
            <a:off x="611698" y="1844905"/>
            <a:ext cx="2476200" cy="60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PODPORA</a:t>
            </a:r>
            <a:endParaRPr dirty="0"/>
          </a:p>
        </p:txBody>
      </p:sp>
      <p:sp>
        <p:nvSpPr>
          <p:cNvPr id="258" name="Google Shape;258;p30"/>
          <p:cNvSpPr txBox="1">
            <a:spLocks noGrp="1"/>
          </p:cNvSpPr>
          <p:nvPr>
            <p:ph type="title" idx="6"/>
          </p:nvPr>
        </p:nvSpPr>
        <p:spPr>
          <a:xfrm>
            <a:off x="3357863" y="1876596"/>
            <a:ext cx="2476200" cy="60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cs-CZ" dirty="0"/>
              <a:t>VZDĚLÁVACÍ</a:t>
            </a:r>
          </a:p>
        </p:txBody>
      </p:sp>
      <p:sp>
        <p:nvSpPr>
          <p:cNvPr id="259" name="Google Shape;259;p30"/>
          <p:cNvSpPr txBox="1">
            <a:spLocks noGrp="1"/>
          </p:cNvSpPr>
          <p:nvPr>
            <p:ph type="title" idx="3"/>
          </p:nvPr>
        </p:nvSpPr>
        <p:spPr>
          <a:xfrm>
            <a:off x="6025056" y="1901694"/>
            <a:ext cx="2476200" cy="60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ÚŘAD</a:t>
            </a:r>
            <a:endParaRPr dirty="0"/>
          </a:p>
        </p:txBody>
      </p:sp>
      <p:grpSp>
        <p:nvGrpSpPr>
          <p:cNvPr id="20" name="Google Shape;6574;p63">
            <a:extLst>
              <a:ext uri="{FF2B5EF4-FFF2-40B4-BE49-F238E27FC236}">
                <a16:creationId xmlns:a16="http://schemas.microsoft.com/office/drawing/2014/main" id="{22AE6C0D-07CA-406B-9184-BCFAE589F153}"/>
              </a:ext>
            </a:extLst>
          </p:cNvPr>
          <p:cNvGrpSpPr/>
          <p:nvPr/>
        </p:nvGrpSpPr>
        <p:grpSpPr>
          <a:xfrm>
            <a:off x="4377809" y="1700671"/>
            <a:ext cx="343835" cy="313126"/>
            <a:chOff x="-40378075" y="3267450"/>
            <a:chExt cx="317425" cy="289075"/>
          </a:xfrm>
          <a:solidFill>
            <a:schemeClr val="bg1"/>
          </a:solidFill>
        </p:grpSpPr>
        <p:sp>
          <p:nvSpPr>
            <p:cNvPr id="21" name="Google Shape;6575;p63">
              <a:extLst>
                <a:ext uri="{FF2B5EF4-FFF2-40B4-BE49-F238E27FC236}">
                  <a16:creationId xmlns:a16="http://schemas.microsoft.com/office/drawing/2014/main" id="{B66DB0B5-2D6F-4DCA-9881-A901AB3B08C3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76;p63">
              <a:extLst>
                <a:ext uri="{FF2B5EF4-FFF2-40B4-BE49-F238E27FC236}">
                  <a16:creationId xmlns:a16="http://schemas.microsoft.com/office/drawing/2014/main" id="{C578547F-D719-4288-8192-DE0E802DF942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577;p63">
              <a:extLst>
                <a:ext uri="{FF2B5EF4-FFF2-40B4-BE49-F238E27FC236}">
                  <a16:creationId xmlns:a16="http://schemas.microsoft.com/office/drawing/2014/main" id="{87D09432-616F-41EC-9855-DD7AC5867E70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578;p63">
              <a:extLst>
                <a:ext uri="{FF2B5EF4-FFF2-40B4-BE49-F238E27FC236}">
                  <a16:creationId xmlns:a16="http://schemas.microsoft.com/office/drawing/2014/main" id="{4E8662D9-E520-41D7-AABF-247D2E064C64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6945;p64">
            <a:extLst>
              <a:ext uri="{FF2B5EF4-FFF2-40B4-BE49-F238E27FC236}">
                <a16:creationId xmlns:a16="http://schemas.microsoft.com/office/drawing/2014/main" id="{E8644767-25DB-4621-9C76-4ED6CFC50664}"/>
              </a:ext>
            </a:extLst>
          </p:cNvPr>
          <p:cNvGrpSpPr/>
          <p:nvPr/>
        </p:nvGrpSpPr>
        <p:grpSpPr>
          <a:xfrm>
            <a:off x="1703482" y="1680194"/>
            <a:ext cx="334948" cy="334919"/>
            <a:chOff x="-30354000" y="3569100"/>
            <a:chExt cx="292250" cy="292225"/>
          </a:xfrm>
          <a:solidFill>
            <a:schemeClr val="lt1"/>
          </a:solidFill>
        </p:grpSpPr>
        <p:sp>
          <p:nvSpPr>
            <p:cNvPr id="29" name="Google Shape;6946;p64">
              <a:extLst>
                <a:ext uri="{FF2B5EF4-FFF2-40B4-BE49-F238E27FC236}">
                  <a16:creationId xmlns:a16="http://schemas.microsoft.com/office/drawing/2014/main" id="{275AC91A-2FF6-4FA1-B55B-5E3C298E76E6}"/>
                </a:ext>
              </a:extLst>
            </p:cNvPr>
            <p:cNvSpPr/>
            <p:nvPr/>
          </p:nvSpPr>
          <p:spPr>
            <a:xfrm>
              <a:off x="-30354000" y="3604550"/>
              <a:ext cx="137875" cy="256000"/>
            </a:xfrm>
            <a:custGeom>
              <a:avLst/>
              <a:gdLst/>
              <a:ahLst/>
              <a:cxnLst/>
              <a:rect l="l" t="t" r="r" b="b"/>
              <a:pathLst>
                <a:path w="5515" h="10240" extrusionOk="0">
                  <a:moveTo>
                    <a:pt x="662" y="0"/>
                  </a:moveTo>
                  <a:cubicBezTo>
                    <a:pt x="284" y="0"/>
                    <a:pt x="1" y="315"/>
                    <a:pt x="1" y="662"/>
                  </a:cubicBezTo>
                  <a:lnTo>
                    <a:pt x="1" y="4411"/>
                  </a:lnTo>
                  <a:cubicBezTo>
                    <a:pt x="1" y="4632"/>
                    <a:pt x="64" y="4884"/>
                    <a:pt x="190" y="5073"/>
                  </a:cubicBezTo>
                  <a:lnTo>
                    <a:pt x="1639" y="7467"/>
                  </a:lnTo>
                  <a:cubicBezTo>
                    <a:pt x="1891" y="7877"/>
                    <a:pt x="2049" y="8097"/>
                    <a:pt x="2049" y="8538"/>
                  </a:cubicBezTo>
                  <a:lnTo>
                    <a:pt x="2049" y="9861"/>
                  </a:lnTo>
                  <a:cubicBezTo>
                    <a:pt x="2049" y="10082"/>
                    <a:pt x="2206" y="10239"/>
                    <a:pt x="2395" y="10239"/>
                  </a:cubicBezTo>
                  <a:lnTo>
                    <a:pt x="5514" y="10239"/>
                  </a:lnTo>
                  <a:lnTo>
                    <a:pt x="5514" y="6364"/>
                  </a:lnTo>
                  <a:cubicBezTo>
                    <a:pt x="5514" y="5986"/>
                    <a:pt x="5357" y="5671"/>
                    <a:pt x="5168" y="5419"/>
                  </a:cubicBezTo>
                  <a:cubicBezTo>
                    <a:pt x="5167" y="5420"/>
                    <a:pt x="5165" y="5421"/>
                    <a:pt x="5163" y="5421"/>
                  </a:cubicBezTo>
                  <a:cubicBezTo>
                    <a:pt x="5042" y="5421"/>
                    <a:pt x="3214" y="3623"/>
                    <a:pt x="3183" y="3592"/>
                  </a:cubicBezTo>
                  <a:cubicBezTo>
                    <a:pt x="3041" y="3432"/>
                    <a:pt x="2828" y="3332"/>
                    <a:pt x="2613" y="3332"/>
                  </a:cubicBezTo>
                  <a:cubicBezTo>
                    <a:pt x="2448" y="3332"/>
                    <a:pt x="2280" y="3392"/>
                    <a:pt x="2143" y="3529"/>
                  </a:cubicBezTo>
                  <a:cubicBezTo>
                    <a:pt x="1891" y="3812"/>
                    <a:pt x="1923" y="4285"/>
                    <a:pt x="2112" y="4442"/>
                  </a:cubicBezTo>
                  <a:lnTo>
                    <a:pt x="3970" y="6301"/>
                  </a:lnTo>
                  <a:cubicBezTo>
                    <a:pt x="4097" y="6427"/>
                    <a:pt x="4097" y="6648"/>
                    <a:pt x="3970" y="6774"/>
                  </a:cubicBezTo>
                  <a:cubicBezTo>
                    <a:pt x="3907" y="6821"/>
                    <a:pt x="3821" y="6845"/>
                    <a:pt x="3734" y="6845"/>
                  </a:cubicBezTo>
                  <a:cubicBezTo>
                    <a:pt x="3648" y="6845"/>
                    <a:pt x="3561" y="6821"/>
                    <a:pt x="3498" y="6774"/>
                  </a:cubicBezTo>
                  <a:lnTo>
                    <a:pt x="1639" y="4915"/>
                  </a:lnTo>
                  <a:cubicBezTo>
                    <a:pt x="1450" y="4726"/>
                    <a:pt x="1324" y="4442"/>
                    <a:pt x="1324" y="4190"/>
                  </a:cubicBezTo>
                  <a:lnTo>
                    <a:pt x="1324" y="662"/>
                  </a:lnTo>
                  <a:cubicBezTo>
                    <a:pt x="1324" y="252"/>
                    <a:pt x="1009" y="0"/>
                    <a:pt x="6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947;p64">
              <a:extLst>
                <a:ext uri="{FF2B5EF4-FFF2-40B4-BE49-F238E27FC236}">
                  <a16:creationId xmlns:a16="http://schemas.microsoft.com/office/drawing/2014/main" id="{C125FA7D-AB11-44E3-84B9-E3DDE6B78DD1}"/>
                </a:ext>
              </a:extLst>
            </p:cNvPr>
            <p:cNvSpPr/>
            <p:nvPr/>
          </p:nvSpPr>
          <p:spPr>
            <a:xfrm>
              <a:off x="-30198825" y="3604550"/>
              <a:ext cx="137075" cy="256775"/>
            </a:xfrm>
            <a:custGeom>
              <a:avLst/>
              <a:gdLst/>
              <a:ahLst/>
              <a:cxnLst/>
              <a:rect l="l" t="t" r="r" b="b"/>
              <a:pathLst>
                <a:path w="5483" h="10271" extrusionOk="0">
                  <a:moveTo>
                    <a:pt x="4758" y="0"/>
                  </a:moveTo>
                  <a:cubicBezTo>
                    <a:pt x="4380" y="0"/>
                    <a:pt x="4096" y="315"/>
                    <a:pt x="4096" y="662"/>
                  </a:cubicBezTo>
                  <a:lnTo>
                    <a:pt x="4096" y="4190"/>
                  </a:lnTo>
                  <a:cubicBezTo>
                    <a:pt x="4096" y="4474"/>
                    <a:pt x="3970" y="4758"/>
                    <a:pt x="3781" y="4915"/>
                  </a:cubicBezTo>
                  <a:lnTo>
                    <a:pt x="1922" y="6774"/>
                  </a:lnTo>
                  <a:cubicBezTo>
                    <a:pt x="1875" y="6821"/>
                    <a:pt x="1788" y="6845"/>
                    <a:pt x="1698" y="6845"/>
                  </a:cubicBezTo>
                  <a:cubicBezTo>
                    <a:pt x="1607" y="6845"/>
                    <a:pt x="1513" y="6821"/>
                    <a:pt x="1450" y="6774"/>
                  </a:cubicBezTo>
                  <a:cubicBezTo>
                    <a:pt x="1355" y="6648"/>
                    <a:pt x="1355" y="6427"/>
                    <a:pt x="1450" y="6301"/>
                  </a:cubicBezTo>
                  <a:lnTo>
                    <a:pt x="3308" y="4442"/>
                  </a:lnTo>
                  <a:cubicBezTo>
                    <a:pt x="3497" y="4285"/>
                    <a:pt x="3560" y="3812"/>
                    <a:pt x="3277" y="3529"/>
                  </a:cubicBezTo>
                  <a:cubicBezTo>
                    <a:pt x="3140" y="3392"/>
                    <a:pt x="2972" y="3332"/>
                    <a:pt x="2807" y="3332"/>
                  </a:cubicBezTo>
                  <a:cubicBezTo>
                    <a:pt x="2592" y="3332"/>
                    <a:pt x="2379" y="3432"/>
                    <a:pt x="2237" y="3592"/>
                  </a:cubicBezTo>
                  <a:cubicBezTo>
                    <a:pt x="2237" y="3592"/>
                    <a:pt x="347" y="5419"/>
                    <a:pt x="347" y="5482"/>
                  </a:cubicBezTo>
                  <a:cubicBezTo>
                    <a:pt x="158" y="5671"/>
                    <a:pt x="0" y="6018"/>
                    <a:pt x="0" y="6427"/>
                  </a:cubicBezTo>
                  <a:lnTo>
                    <a:pt x="0" y="8129"/>
                  </a:lnTo>
                  <a:lnTo>
                    <a:pt x="0" y="8412"/>
                  </a:lnTo>
                  <a:lnTo>
                    <a:pt x="0" y="10271"/>
                  </a:lnTo>
                  <a:lnTo>
                    <a:pt x="3088" y="10271"/>
                  </a:lnTo>
                  <a:cubicBezTo>
                    <a:pt x="3277" y="10271"/>
                    <a:pt x="3434" y="10113"/>
                    <a:pt x="3434" y="9924"/>
                  </a:cubicBezTo>
                  <a:lnTo>
                    <a:pt x="3434" y="8570"/>
                  </a:lnTo>
                  <a:cubicBezTo>
                    <a:pt x="3434" y="8129"/>
                    <a:pt x="3623" y="7908"/>
                    <a:pt x="3812" y="7530"/>
                  </a:cubicBezTo>
                  <a:lnTo>
                    <a:pt x="5293" y="5104"/>
                  </a:lnTo>
                  <a:cubicBezTo>
                    <a:pt x="5388" y="4915"/>
                    <a:pt x="5482" y="4663"/>
                    <a:pt x="5482" y="4411"/>
                  </a:cubicBezTo>
                  <a:lnTo>
                    <a:pt x="5482" y="662"/>
                  </a:lnTo>
                  <a:cubicBezTo>
                    <a:pt x="5451" y="284"/>
                    <a:pt x="5136" y="0"/>
                    <a:pt x="47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948;p64">
              <a:extLst>
                <a:ext uri="{FF2B5EF4-FFF2-40B4-BE49-F238E27FC236}">
                  <a16:creationId xmlns:a16="http://schemas.microsoft.com/office/drawing/2014/main" id="{A10F8470-991C-4083-A725-7DC9EE0F0DDD}"/>
                </a:ext>
              </a:extLst>
            </p:cNvPr>
            <p:cNvSpPr/>
            <p:nvPr/>
          </p:nvSpPr>
          <p:spPr>
            <a:xfrm>
              <a:off x="-30139750" y="3636850"/>
              <a:ext cx="26000" cy="37825"/>
            </a:xfrm>
            <a:custGeom>
              <a:avLst/>
              <a:gdLst/>
              <a:ahLst/>
              <a:cxnLst/>
              <a:rect l="l" t="t" r="r" b="b"/>
              <a:pathLst>
                <a:path w="1040" h="1513" extrusionOk="0">
                  <a:moveTo>
                    <a:pt x="504" y="0"/>
                  </a:moveTo>
                  <a:cubicBezTo>
                    <a:pt x="252" y="32"/>
                    <a:pt x="0" y="284"/>
                    <a:pt x="0" y="567"/>
                  </a:cubicBezTo>
                  <a:lnTo>
                    <a:pt x="0" y="1418"/>
                  </a:lnTo>
                  <a:cubicBezTo>
                    <a:pt x="126" y="1386"/>
                    <a:pt x="252" y="1355"/>
                    <a:pt x="410" y="1355"/>
                  </a:cubicBezTo>
                  <a:cubicBezTo>
                    <a:pt x="630" y="1355"/>
                    <a:pt x="819" y="1386"/>
                    <a:pt x="1040" y="1512"/>
                  </a:cubicBezTo>
                  <a:lnTo>
                    <a:pt x="1040" y="504"/>
                  </a:lnTo>
                  <a:cubicBezTo>
                    <a:pt x="1040" y="252"/>
                    <a:pt x="788" y="0"/>
                    <a:pt x="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949;p64">
              <a:extLst>
                <a:ext uri="{FF2B5EF4-FFF2-40B4-BE49-F238E27FC236}">
                  <a16:creationId xmlns:a16="http://schemas.microsoft.com/office/drawing/2014/main" id="{7B45388B-68B8-42BA-84ED-FA442BDCB22B}"/>
                </a:ext>
              </a:extLst>
            </p:cNvPr>
            <p:cNvSpPr/>
            <p:nvPr/>
          </p:nvSpPr>
          <p:spPr>
            <a:xfrm>
              <a:off x="-30302800" y="3638950"/>
              <a:ext cx="25225" cy="36500"/>
            </a:xfrm>
            <a:custGeom>
              <a:avLst/>
              <a:gdLst/>
              <a:ahLst/>
              <a:cxnLst/>
              <a:rect l="l" t="t" r="r" b="b"/>
              <a:pathLst>
                <a:path w="1009" h="1460" extrusionOk="0">
                  <a:moveTo>
                    <a:pt x="418" y="1"/>
                  </a:moveTo>
                  <a:cubicBezTo>
                    <a:pt x="177" y="1"/>
                    <a:pt x="1" y="229"/>
                    <a:pt x="1" y="483"/>
                  </a:cubicBezTo>
                  <a:lnTo>
                    <a:pt x="1" y="1460"/>
                  </a:lnTo>
                  <a:cubicBezTo>
                    <a:pt x="190" y="1334"/>
                    <a:pt x="379" y="1302"/>
                    <a:pt x="631" y="1302"/>
                  </a:cubicBezTo>
                  <a:cubicBezTo>
                    <a:pt x="725" y="1302"/>
                    <a:pt x="883" y="1334"/>
                    <a:pt x="1009" y="1365"/>
                  </a:cubicBezTo>
                  <a:lnTo>
                    <a:pt x="1009" y="515"/>
                  </a:lnTo>
                  <a:cubicBezTo>
                    <a:pt x="1009" y="231"/>
                    <a:pt x="788" y="11"/>
                    <a:pt x="505" y="11"/>
                  </a:cubicBezTo>
                  <a:cubicBezTo>
                    <a:pt x="475" y="4"/>
                    <a:pt x="446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950;p64">
              <a:extLst>
                <a:ext uri="{FF2B5EF4-FFF2-40B4-BE49-F238E27FC236}">
                  <a16:creationId xmlns:a16="http://schemas.microsoft.com/office/drawing/2014/main" id="{6AEC64F7-C570-48E0-8B7F-4BB3A748D12D}"/>
                </a:ext>
              </a:extLst>
            </p:cNvPr>
            <p:cNvSpPr/>
            <p:nvPr/>
          </p:nvSpPr>
          <p:spPr>
            <a:xfrm>
              <a:off x="-30242925" y="3569100"/>
              <a:ext cx="68525" cy="68550"/>
            </a:xfrm>
            <a:custGeom>
              <a:avLst/>
              <a:gdLst/>
              <a:ahLst/>
              <a:cxnLst/>
              <a:rect l="l" t="t" r="r" b="b"/>
              <a:pathLst>
                <a:path w="2741" h="2742" extrusionOk="0">
                  <a:moveTo>
                    <a:pt x="1386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74"/>
                    <a:pt x="630" y="2742"/>
                    <a:pt x="1386" y="2742"/>
                  </a:cubicBezTo>
                  <a:cubicBezTo>
                    <a:pt x="2111" y="2742"/>
                    <a:pt x="2741" y="2111"/>
                    <a:pt x="2741" y="1387"/>
                  </a:cubicBezTo>
                  <a:cubicBezTo>
                    <a:pt x="2741" y="631"/>
                    <a:pt x="2111" y="1"/>
                    <a:pt x="13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951;p64">
              <a:extLst>
                <a:ext uri="{FF2B5EF4-FFF2-40B4-BE49-F238E27FC236}">
                  <a16:creationId xmlns:a16="http://schemas.microsoft.com/office/drawing/2014/main" id="{56A45FBB-B4F5-4F62-8BA4-F40CFC30FD5D}"/>
                </a:ext>
              </a:extLst>
            </p:cNvPr>
            <p:cNvSpPr/>
            <p:nvPr/>
          </p:nvSpPr>
          <p:spPr>
            <a:xfrm>
              <a:off x="-30262625" y="3654950"/>
              <a:ext cx="107925" cy="68550"/>
            </a:xfrm>
            <a:custGeom>
              <a:avLst/>
              <a:gdLst/>
              <a:ahLst/>
              <a:cxnLst/>
              <a:rect l="l" t="t" r="r" b="b"/>
              <a:pathLst>
                <a:path w="4317" h="2742" extrusionOk="0">
                  <a:moveTo>
                    <a:pt x="2174" y="1"/>
                  </a:moveTo>
                  <a:cubicBezTo>
                    <a:pt x="1292" y="1"/>
                    <a:pt x="505" y="379"/>
                    <a:pt x="0" y="1040"/>
                  </a:cubicBezTo>
                  <a:lnTo>
                    <a:pt x="32" y="1103"/>
                  </a:lnTo>
                  <a:cubicBezTo>
                    <a:pt x="946" y="1985"/>
                    <a:pt x="1450" y="2458"/>
                    <a:pt x="1702" y="2742"/>
                  </a:cubicBezTo>
                  <a:lnTo>
                    <a:pt x="2647" y="2742"/>
                  </a:lnTo>
                  <a:lnTo>
                    <a:pt x="4254" y="1135"/>
                  </a:lnTo>
                  <a:lnTo>
                    <a:pt x="4317" y="1040"/>
                  </a:lnTo>
                  <a:cubicBezTo>
                    <a:pt x="3813" y="410"/>
                    <a:pt x="3025" y="1"/>
                    <a:pt x="21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42;p30">
            <a:extLst>
              <a:ext uri="{FF2B5EF4-FFF2-40B4-BE49-F238E27FC236}">
                <a16:creationId xmlns:a16="http://schemas.microsoft.com/office/drawing/2014/main" id="{A32D80FC-4A86-4662-BD19-2418E9163864}"/>
              </a:ext>
            </a:extLst>
          </p:cNvPr>
          <p:cNvSpPr txBox="1">
            <a:spLocks/>
          </p:cNvSpPr>
          <p:nvPr/>
        </p:nvSpPr>
        <p:spPr>
          <a:xfrm>
            <a:off x="1017356" y="2724309"/>
            <a:ext cx="1716641" cy="22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rgbClr val="792D2B"/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92D2B"/>
                </a:solidFill>
              </a:rPr>
              <a:t>vytváří podmínky</a:t>
            </a:r>
            <a:r>
              <a:rPr lang="cs-CZ" b="1" dirty="0">
                <a:solidFill>
                  <a:srgbClr val="792D2B"/>
                </a:solidFill>
              </a:rPr>
              <a:t> PRO</a:t>
            </a:r>
            <a:endParaRPr lang="es-ES" b="1" dirty="0">
              <a:solidFill>
                <a:srgbClr val="792D2B"/>
              </a:solidFill>
            </a:endParaRPr>
          </a:p>
        </p:txBody>
      </p:sp>
      <p:sp>
        <p:nvSpPr>
          <p:cNvPr id="36" name="Google Shape;242;p30">
            <a:extLst>
              <a:ext uri="{FF2B5EF4-FFF2-40B4-BE49-F238E27FC236}">
                <a16:creationId xmlns:a16="http://schemas.microsoft.com/office/drawing/2014/main" id="{D31F4FBC-1141-4555-AFC5-9FE2828E238B}"/>
              </a:ext>
            </a:extLst>
          </p:cNvPr>
          <p:cNvSpPr txBox="1">
            <a:spLocks/>
          </p:cNvSpPr>
          <p:nvPr/>
        </p:nvSpPr>
        <p:spPr>
          <a:xfrm>
            <a:off x="1071764" y="2905845"/>
            <a:ext cx="1716641" cy="34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bg1"/>
                </a:solidFill>
              </a:rPr>
              <a:t>sport dětí a mládeže a jejich trenéry</a:t>
            </a:r>
          </a:p>
        </p:txBody>
      </p:sp>
      <p:sp>
        <p:nvSpPr>
          <p:cNvPr id="37" name="Google Shape;242;p30">
            <a:extLst>
              <a:ext uri="{FF2B5EF4-FFF2-40B4-BE49-F238E27FC236}">
                <a16:creationId xmlns:a16="http://schemas.microsoft.com/office/drawing/2014/main" id="{7AA96398-125D-4CE3-8520-15259CDF457E}"/>
              </a:ext>
            </a:extLst>
          </p:cNvPr>
          <p:cNvSpPr txBox="1">
            <a:spLocks/>
          </p:cNvSpPr>
          <p:nvPr/>
        </p:nvSpPr>
        <p:spPr>
          <a:xfrm>
            <a:off x="1066118" y="3257462"/>
            <a:ext cx="1716641" cy="34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bg1"/>
                </a:solidFill>
              </a:rPr>
              <a:t>sport dospělých</a:t>
            </a:r>
          </a:p>
        </p:txBody>
      </p:sp>
      <p:sp>
        <p:nvSpPr>
          <p:cNvPr id="38" name="Google Shape;242;p30">
            <a:extLst>
              <a:ext uri="{FF2B5EF4-FFF2-40B4-BE49-F238E27FC236}">
                <a16:creationId xmlns:a16="http://schemas.microsoft.com/office/drawing/2014/main" id="{926646A7-0FC2-43DC-B7BB-29CB7202C310}"/>
              </a:ext>
            </a:extLst>
          </p:cNvPr>
          <p:cNvSpPr txBox="1">
            <a:spLocks/>
          </p:cNvSpPr>
          <p:nvPr/>
        </p:nvSpPr>
        <p:spPr>
          <a:xfrm>
            <a:off x="1059702" y="3454117"/>
            <a:ext cx="1716641" cy="34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bg1"/>
                </a:solidFill>
              </a:rPr>
              <a:t>rozvoj sportu pro všechny</a:t>
            </a:r>
          </a:p>
        </p:txBody>
      </p:sp>
      <p:sp>
        <p:nvSpPr>
          <p:cNvPr id="39" name="Google Shape;242;p30">
            <a:extLst>
              <a:ext uri="{FF2B5EF4-FFF2-40B4-BE49-F238E27FC236}">
                <a16:creationId xmlns:a16="http://schemas.microsoft.com/office/drawing/2014/main" id="{DABD1752-12B5-4159-A995-DE05BF8BF53B}"/>
              </a:ext>
            </a:extLst>
          </p:cNvPr>
          <p:cNvSpPr txBox="1">
            <a:spLocks/>
          </p:cNvSpPr>
          <p:nvPr/>
        </p:nvSpPr>
        <p:spPr>
          <a:xfrm>
            <a:off x="1050117" y="3664197"/>
            <a:ext cx="1856117" cy="34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bg1"/>
                </a:solidFill>
              </a:rPr>
              <a:t>sport zdravotně postižených občanů</a:t>
            </a:r>
          </a:p>
        </p:txBody>
      </p:sp>
      <p:sp>
        <p:nvSpPr>
          <p:cNvPr id="40" name="Google Shape;242;p30">
            <a:extLst>
              <a:ext uri="{FF2B5EF4-FFF2-40B4-BE49-F238E27FC236}">
                <a16:creationId xmlns:a16="http://schemas.microsoft.com/office/drawing/2014/main" id="{4349F035-4510-47F9-92E8-CC3DDC0E80C5}"/>
              </a:ext>
            </a:extLst>
          </p:cNvPr>
          <p:cNvSpPr txBox="1">
            <a:spLocks/>
          </p:cNvSpPr>
          <p:nvPr/>
        </p:nvSpPr>
        <p:spPr>
          <a:xfrm>
            <a:off x="1035151" y="3977410"/>
            <a:ext cx="1856117" cy="34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bg1"/>
                </a:solidFill>
              </a:rPr>
              <a:t> sportovní reprezentanty</a:t>
            </a:r>
          </a:p>
        </p:txBody>
      </p:sp>
      <p:sp>
        <p:nvSpPr>
          <p:cNvPr id="41" name="Google Shape;242;p30">
            <a:extLst>
              <a:ext uri="{FF2B5EF4-FFF2-40B4-BE49-F238E27FC236}">
                <a16:creationId xmlns:a16="http://schemas.microsoft.com/office/drawing/2014/main" id="{9DE5C623-98B7-4248-95E9-AC843A0CF902}"/>
              </a:ext>
            </a:extLst>
          </p:cNvPr>
          <p:cNvSpPr txBox="1">
            <a:spLocks/>
          </p:cNvSpPr>
          <p:nvPr/>
        </p:nvSpPr>
        <p:spPr>
          <a:xfrm>
            <a:off x="1009209" y="4263729"/>
            <a:ext cx="1803815" cy="22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rgbClr val="792D2B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792D2B"/>
                </a:solidFill>
              </a:rPr>
              <a:t>spolupráce s ÚSC</a:t>
            </a:r>
            <a:endParaRPr lang="es-ES" b="1" dirty="0">
              <a:solidFill>
                <a:srgbClr val="792D2B"/>
              </a:solidFill>
            </a:endParaRPr>
          </a:p>
        </p:txBody>
      </p:sp>
      <p:sp>
        <p:nvSpPr>
          <p:cNvPr id="42" name="Google Shape;242;p30">
            <a:extLst>
              <a:ext uri="{FF2B5EF4-FFF2-40B4-BE49-F238E27FC236}">
                <a16:creationId xmlns:a16="http://schemas.microsoft.com/office/drawing/2014/main" id="{98C2FEBB-B49A-4EE9-8B23-71C8D520E55B}"/>
              </a:ext>
            </a:extLst>
          </p:cNvPr>
          <p:cNvSpPr txBox="1">
            <a:spLocks/>
          </p:cNvSpPr>
          <p:nvPr/>
        </p:nvSpPr>
        <p:spPr>
          <a:xfrm>
            <a:off x="1009209" y="4508346"/>
            <a:ext cx="1803815" cy="22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rgbClr val="792D2B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792D2B"/>
                </a:solidFill>
              </a:rPr>
              <a:t>koordinuje činnost RSC</a:t>
            </a:r>
            <a:endParaRPr lang="es-ES" b="1" dirty="0">
              <a:solidFill>
                <a:srgbClr val="792D2B"/>
              </a:solidFill>
            </a:endParaRPr>
          </a:p>
        </p:txBody>
      </p:sp>
      <p:sp>
        <p:nvSpPr>
          <p:cNvPr id="43" name="Google Shape;242;p30">
            <a:extLst>
              <a:ext uri="{FF2B5EF4-FFF2-40B4-BE49-F238E27FC236}">
                <a16:creationId xmlns:a16="http://schemas.microsoft.com/office/drawing/2014/main" id="{6F648544-62AA-4FEA-AE48-7764EAE14081}"/>
              </a:ext>
            </a:extLst>
          </p:cNvPr>
          <p:cNvSpPr txBox="1">
            <a:spLocks/>
          </p:cNvSpPr>
          <p:nvPr/>
        </p:nvSpPr>
        <p:spPr>
          <a:xfrm>
            <a:off x="1009026" y="4711126"/>
            <a:ext cx="1803815" cy="22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rgbClr val="792D2B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792D2B"/>
                </a:solidFill>
              </a:rPr>
              <a:t>koordinuje uskutečňování vládou schváleného plánu</a:t>
            </a:r>
            <a:endParaRPr lang="es-ES" b="1" dirty="0">
              <a:solidFill>
                <a:srgbClr val="792D2B"/>
              </a:solidFill>
            </a:endParaRPr>
          </a:p>
        </p:txBody>
      </p:sp>
      <p:sp>
        <p:nvSpPr>
          <p:cNvPr id="44" name="Google Shape;245;p30">
            <a:extLst>
              <a:ext uri="{FF2B5EF4-FFF2-40B4-BE49-F238E27FC236}">
                <a16:creationId xmlns:a16="http://schemas.microsoft.com/office/drawing/2014/main" id="{1A487989-AFC8-4410-B569-78FBC9778528}"/>
              </a:ext>
            </a:extLst>
          </p:cNvPr>
          <p:cNvSpPr txBox="1">
            <a:spLocks/>
          </p:cNvSpPr>
          <p:nvPr/>
        </p:nvSpPr>
        <p:spPr>
          <a:xfrm>
            <a:off x="6322611" y="3140675"/>
            <a:ext cx="1881090" cy="4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vypracovává návrh plánu státní politiky ve sportu </a:t>
            </a:r>
          </a:p>
        </p:txBody>
      </p:sp>
      <p:sp>
        <p:nvSpPr>
          <p:cNvPr id="45" name="Google Shape;245;p30">
            <a:extLst>
              <a:ext uri="{FF2B5EF4-FFF2-40B4-BE49-F238E27FC236}">
                <a16:creationId xmlns:a16="http://schemas.microsoft.com/office/drawing/2014/main" id="{B7AC0994-09F0-4729-9E46-C8DA30C2B38E}"/>
              </a:ext>
            </a:extLst>
          </p:cNvPr>
          <p:cNvSpPr txBox="1">
            <a:spLocks/>
          </p:cNvSpPr>
          <p:nvPr/>
        </p:nvSpPr>
        <p:spPr>
          <a:xfrm>
            <a:off x="6322611" y="3558416"/>
            <a:ext cx="1881090" cy="25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</a:rPr>
              <a:t>antidopingový program, ADV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46" name="Google Shape;245;p30">
            <a:extLst>
              <a:ext uri="{FF2B5EF4-FFF2-40B4-BE49-F238E27FC236}">
                <a16:creationId xmlns:a16="http://schemas.microsoft.com/office/drawing/2014/main" id="{EC599299-2D25-4304-A07A-DECBDEEBA5AD}"/>
              </a:ext>
            </a:extLst>
          </p:cNvPr>
          <p:cNvSpPr txBox="1">
            <a:spLocks/>
          </p:cNvSpPr>
          <p:nvPr/>
        </p:nvSpPr>
        <p:spPr>
          <a:xfrm>
            <a:off x="6322611" y="3991033"/>
            <a:ext cx="1881090" cy="25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</a:rPr>
              <a:t>l</a:t>
            </a:r>
            <a:r>
              <a:rPr lang="es-ES" b="1" dirty="0">
                <a:solidFill>
                  <a:srgbClr val="002060"/>
                </a:solidFill>
              </a:rPr>
              <a:t>egislativně právní rámec sportu </a:t>
            </a:r>
          </a:p>
        </p:txBody>
      </p:sp>
      <p:sp>
        <p:nvSpPr>
          <p:cNvPr id="47" name="Google Shape;245;p30">
            <a:extLst>
              <a:ext uri="{FF2B5EF4-FFF2-40B4-BE49-F238E27FC236}">
                <a16:creationId xmlns:a16="http://schemas.microsoft.com/office/drawing/2014/main" id="{8802FC10-C720-4E56-916E-86EB8B2EAB72}"/>
              </a:ext>
            </a:extLst>
          </p:cNvPr>
          <p:cNvSpPr txBox="1">
            <a:spLocks/>
          </p:cNvSpPr>
          <p:nvPr/>
        </p:nvSpPr>
        <p:spPr>
          <a:xfrm>
            <a:off x="6322611" y="4457583"/>
            <a:ext cx="1881090" cy="25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060"/>
                </a:solidFill>
              </a:rPr>
              <a:t> kontroluje použití podpory </a:t>
            </a:r>
          </a:p>
        </p:txBody>
      </p:sp>
      <p:sp>
        <p:nvSpPr>
          <p:cNvPr id="48" name="Google Shape;244;p30">
            <a:extLst>
              <a:ext uri="{FF2B5EF4-FFF2-40B4-BE49-F238E27FC236}">
                <a16:creationId xmlns:a16="http://schemas.microsoft.com/office/drawing/2014/main" id="{13ED5708-6825-410A-B753-008168AF7754}"/>
              </a:ext>
            </a:extLst>
          </p:cNvPr>
          <p:cNvSpPr txBox="1">
            <a:spLocks/>
          </p:cNvSpPr>
          <p:nvPr/>
        </p:nvSpPr>
        <p:spPr>
          <a:xfrm>
            <a:off x="3629686" y="3071526"/>
            <a:ext cx="1881090" cy="23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b="1" dirty="0"/>
              <a:t>odborné vedení dětí</a:t>
            </a:r>
            <a:br>
              <a:rPr lang="cs-CZ" dirty="0"/>
            </a:br>
            <a:endParaRPr lang="cs-CZ" dirty="0"/>
          </a:p>
        </p:txBody>
      </p:sp>
      <p:sp>
        <p:nvSpPr>
          <p:cNvPr id="49" name="Google Shape;244;p30">
            <a:extLst>
              <a:ext uri="{FF2B5EF4-FFF2-40B4-BE49-F238E27FC236}">
                <a16:creationId xmlns:a16="http://schemas.microsoft.com/office/drawing/2014/main" id="{7E48B587-EA76-4BC5-B2E9-60FD558D0D10}"/>
              </a:ext>
            </a:extLst>
          </p:cNvPr>
          <p:cNvSpPr txBox="1">
            <a:spLocks/>
          </p:cNvSpPr>
          <p:nvPr/>
        </p:nvSpPr>
        <p:spPr>
          <a:xfrm>
            <a:off x="3629686" y="3338406"/>
            <a:ext cx="1881090" cy="4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b="1" dirty="0"/>
              <a:t>věda, výzkum a zdravotní zabezpečení </a:t>
            </a:r>
            <a:br>
              <a:rPr lang="cs-CZ" dirty="0"/>
            </a:br>
            <a:endParaRPr lang="cs-CZ" dirty="0"/>
          </a:p>
        </p:txBody>
      </p:sp>
      <p:sp>
        <p:nvSpPr>
          <p:cNvPr id="50" name="Google Shape;244;p30">
            <a:extLst>
              <a:ext uri="{FF2B5EF4-FFF2-40B4-BE49-F238E27FC236}">
                <a16:creationId xmlns:a16="http://schemas.microsoft.com/office/drawing/2014/main" id="{7CF21ADF-A7BB-4733-A22C-A09DB14B5917}"/>
              </a:ext>
            </a:extLst>
          </p:cNvPr>
          <p:cNvSpPr txBox="1">
            <a:spLocks/>
          </p:cNvSpPr>
          <p:nvPr/>
        </p:nvSpPr>
        <p:spPr>
          <a:xfrm>
            <a:off x="3631455" y="3797140"/>
            <a:ext cx="1881090" cy="4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"/>
              <a:buNone/>
              <a:defRPr sz="1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71450" indent="-1714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b="1" dirty="0"/>
              <a:t>vzdělávání aktivních sportovců 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138B069-D14C-4AF1-B7B7-F5C3B484F445}"/>
              </a:ext>
            </a:extLst>
          </p:cNvPr>
          <p:cNvSpPr txBox="1">
            <a:spLocks/>
          </p:cNvSpPr>
          <p:nvPr/>
        </p:nvSpPr>
        <p:spPr>
          <a:xfrm>
            <a:off x="-970342" y="132981"/>
            <a:ext cx="7220955" cy="67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swald Regular"/>
              <a:buNone/>
              <a:defRPr sz="1000" b="0" i="0" u="none" strike="noStrike" cap="none">
                <a:solidFill>
                  <a:srgbClr val="AA868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3600" b="1" dirty="0"/>
              <a:t>DESATERO PRIORIT AGENTURY</a:t>
            </a:r>
          </a:p>
        </p:txBody>
      </p:sp>
      <p:grpSp>
        <p:nvGrpSpPr>
          <p:cNvPr id="48" name="Google Shape;1734;p58">
            <a:extLst>
              <a:ext uri="{FF2B5EF4-FFF2-40B4-BE49-F238E27FC236}">
                <a16:creationId xmlns:a16="http://schemas.microsoft.com/office/drawing/2014/main" id="{FFA50F5A-9163-49B9-90B6-B3D98B93E516}"/>
              </a:ext>
            </a:extLst>
          </p:cNvPr>
          <p:cNvGrpSpPr/>
          <p:nvPr/>
        </p:nvGrpSpPr>
        <p:grpSpPr>
          <a:xfrm>
            <a:off x="1088879" y="999556"/>
            <a:ext cx="6001034" cy="552028"/>
            <a:chOff x="4100206" y="2105932"/>
            <a:chExt cx="496330" cy="121098"/>
          </a:xfrm>
        </p:grpSpPr>
        <p:sp>
          <p:nvSpPr>
            <p:cNvPr id="49" name="Google Shape;1735;p58">
              <a:extLst>
                <a:ext uri="{FF2B5EF4-FFF2-40B4-BE49-F238E27FC236}">
                  <a16:creationId xmlns:a16="http://schemas.microsoft.com/office/drawing/2014/main" id="{F8161A4C-33FB-415C-8836-4A07D7418516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1736;p58">
              <a:extLst>
                <a:ext uri="{FF2B5EF4-FFF2-40B4-BE49-F238E27FC236}">
                  <a16:creationId xmlns:a16="http://schemas.microsoft.com/office/drawing/2014/main" id="{B88C8071-3303-400A-9489-5A5FBE9D7C6E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" name="Google Shape;1737;p58">
              <a:extLst>
                <a:ext uri="{FF2B5EF4-FFF2-40B4-BE49-F238E27FC236}">
                  <a16:creationId xmlns:a16="http://schemas.microsoft.com/office/drawing/2014/main" id="{74D21C26-3EF6-4B64-9679-A4BE806EFAFF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Obdélník 51">
            <a:extLst>
              <a:ext uri="{FF2B5EF4-FFF2-40B4-BE49-F238E27FC236}">
                <a16:creationId xmlns:a16="http://schemas.microsoft.com/office/drawing/2014/main" id="{0F927274-C4BB-4CD9-8379-111E715FE30B}"/>
              </a:ext>
            </a:extLst>
          </p:cNvPr>
          <p:cNvSpPr/>
          <p:nvPr/>
        </p:nvSpPr>
        <p:spPr>
          <a:xfrm>
            <a:off x="2527848" y="1060346"/>
            <a:ext cx="2794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Nunito" panose="020B0604020202020204" charset="-18"/>
              </a:rPr>
              <a:t>Financování sportu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273FE765-5B3A-4A77-A229-19A4459E1836}"/>
              </a:ext>
            </a:extLst>
          </p:cNvPr>
          <p:cNvSpPr txBox="1"/>
          <p:nvPr/>
        </p:nvSpPr>
        <p:spPr>
          <a:xfrm>
            <a:off x="1422942" y="1084619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1.</a:t>
            </a:r>
          </a:p>
        </p:txBody>
      </p:sp>
      <p:grpSp>
        <p:nvGrpSpPr>
          <p:cNvPr id="54" name="Google Shape;1734;p58">
            <a:extLst>
              <a:ext uri="{FF2B5EF4-FFF2-40B4-BE49-F238E27FC236}">
                <a16:creationId xmlns:a16="http://schemas.microsoft.com/office/drawing/2014/main" id="{970F4D37-BF84-4238-ABDC-71B4251C8169}"/>
              </a:ext>
            </a:extLst>
          </p:cNvPr>
          <p:cNvGrpSpPr/>
          <p:nvPr/>
        </p:nvGrpSpPr>
        <p:grpSpPr>
          <a:xfrm>
            <a:off x="1088879" y="1835651"/>
            <a:ext cx="6001034" cy="552028"/>
            <a:chOff x="4100206" y="2105932"/>
            <a:chExt cx="496330" cy="121098"/>
          </a:xfrm>
        </p:grpSpPr>
        <p:sp>
          <p:nvSpPr>
            <p:cNvPr id="55" name="Google Shape;1735;p58">
              <a:extLst>
                <a:ext uri="{FF2B5EF4-FFF2-40B4-BE49-F238E27FC236}">
                  <a16:creationId xmlns:a16="http://schemas.microsoft.com/office/drawing/2014/main" id="{F2F38CD9-83DD-44B9-BE81-D763300A3560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1736;p58">
              <a:extLst>
                <a:ext uri="{FF2B5EF4-FFF2-40B4-BE49-F238E27FC236}">
                  <a16:creationId xmlns:a16="http://schemas.microsoft.com/office/drawing/2014/main" id="{A3BA23B3-C56E-409A-BD4D-23F86223CF10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" name="Google Shape;1737;p58">
              <a:extLst>
                <a:ext uri="{FF2B5EF4-FFF2-40B4-BE49-F238E27FC236}">
                  <a16:creationId xmlns:a16="http://schemas.microsoft.com/office/drawing/2014/main" id="{886B6F39-544A-4B0D-BCF0-AB1CB69ED811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8" name="Obdélník 57">
            <a:extLst>
              <a:ext uri="{FF2B5EF4-FFF2-40B4-BE49-F238E27FC236}">
                <a16:creationId xmlns:a16="http://schemas.microsoft.com/office/drawing/2014/main" id="{E9595A97-1419-4205-8CE3-4F683A60CAE8}"/>
              </a:ext>
            </a:extLst>
          </p:cNvPr>
          <p:cNvSpPr/>
          <p:nvPr/>
        </p:nvSpPr>
        <p:spPr>
          <a:xfrm>
            <a:off x="2082159" y="1849285"/>
            <a:ext cx="2751074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 algn="just">
              <a:lnSpc>
                <a:spcPct val="115000"/>
              </a:lnSpc>
              <a:spcAft>
                <a:spcPts val="800"/>
              </a:spcAft>
            </a:pPr>
            <a:r>
              <a:rPr lang="cs-CZ" sz="2400" dirty="0">
                <a:latin typeface="Nunito" panose="020B0604020202020204" charset="-18"/>
              </a:rPr>
              <a:t>Začneme u dětí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3ECD0D07-D3A4-4869-8232-7EE839188CC5}"/>
              </a:ext>
            </a:extLst>
          </p:cNvPr>
          <p:cNvSpPr txBox="1"/>
          <p:nvPr/>
        </p:nvSpPr>
        <p:spPr>
          <a:xfrm>
            <a:off x="1422942" y="1936365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2.</a:t>
            </a:r>
          </a:p>
        </p:txBody>
      </p:sp>
      <p:grpSp>
        <p:nvGrpSpPr>
          <p:cNvPr id="60" name="Google Shape;1734;p58">
            <a:extLst>
              <a:ext uri="{FF2B5EF4-FFF2-40B4-BE49-F238E27FC236}">
                <a16:creationId xmlns:a16="http://schemas.microsoft.com/office/drawing/2014/main" id="{E7F9C88A-8D59-4528-B20E-CB1E89DC90F3}"/>
              </a:ext>
            </a:extLst>
          </p:cNvPr>
          <p:cNvGrpSpPr/>
          <p:nvPr/>
        </p:nvGrpSpPr>
        <p:grpSpPr>
          <a:xfrm>
            <a:off x="1042502" y="2676314"/>
            <a:ext cx="6001034" cy="552028"/>
            <a:chOff x="4100206" y="2105932"/>
            <a:chExt cx="496330" cy="121098"/>
          </a:xfrm>
        </p:grpSpPr>
        <p:sp>
          <p:nvSpPr>
            <p:cNvPr id="61" name="Google Shape;1735;p58">
              <a:extLst>
                <a:ext uri="{FF2B5EF4-FFF2-40B4-BE49-F238E27FC236}">
                  <a16:creationId xmlns:a16="http://schemas.microsoft.com/office/drawing/2014/main" id="{0F9A1F1D-37B6-41F2-8466-77C77E75D810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1736;p58">
              <a:extLst>
                <a:ext uri="{FF2B5EF4-FFF2-40B4-BE49-F238E27FC236}">
                  <a16:creationId xmlns:a16="http://schemas.microsoft.com/office/drawing/2014/main" id="{321B04C9-8F5A-4610-8CB6-DBE52AE131FC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" name="Google Shape;1737;p58">
              <a:extLst>
                <a:ext uri="{FF2B5EF4-FFF2-40B4-BE49-F238E27FC236}">
                  <a16:creationId xmlns:a16="http://schemas.microsoft.com/office/drawing/2014/main" id="{C2F9236F-E167-454B-A94A-528931426C2C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" name="Obdélník 63">
            <a:extLst>
              <a:ext uri="{FF2B5EF4-FFF2-40B4-BE49-F238E27FC236}">
                <a16:creationId xmlns:a16="http://schemas.microsoft.com/office/drawing/2014/main" id="{0EF7F664-4871-41DC-B365-ADE5E4B33481}"/>
              </a:ext>
            </a:extLst>
          </p:cNvPr>
          <p:cNvSpPr/>
          <p:nvPr/>
        </p:nvSpPr>
        <p:spPr>
          <a:xfrm>
            <a:off x="2097513" y="2703838"/>
            <a:ext cx="4023858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 algn="just">
              <a:lnSpc>
                <a:spcPct val="115000"/>
              </a:lnSpc>
              <a:spcAft>
                <a:spcPts val="800"/>
              </a:spcAft>
            </a:pPr>
            <a:r>
              <a:rPr lang="cs-CZ" sz="2400" dirty="0">
                <a:latin typeface="Nunito" panose="020B0604020202020204" charset="-18"/>
              </a:rPr>
              <a:t>Školní a univerzitní sport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EB737AC2-3E2E-47A5-A1B1-DB2A799F2319}"/>
              </a:ext>
            </a:extLst>
          </p:cNvPr>
          <p:cNvSpPr txBox="1"/>
          <p:nvPr/>
        </p:nvSpPr>
        <p:spPr>
          <a:xfrm>
            <a:off x="1422942" y="2758878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3.</a:t>
            </a:r>
          </a:p>
        </p:txBody>
      </p:sp>
      <p:grpSp>
        <p:nvGrpSpPr>
          <p:cNvPr id="66" name="Google Shape;1734;p58">
            <a:extLst>
              <a:ext uri="{FF2B5EF4-FFF2-40B4-BE49-F238E27FC236}">
                <a16:creationId xmlns:a16="http://schemas.microsoft.com/office/drawing/2014/main" id="{C4F3FC9E-42A6-40B7-B64C-3E6ED5D33F1C}"/>
              </a:ext>
            </a:extLst>
          </p:cNvPr>
          <p:cNvGrpSpPr/>
          <p:nvPr/>
        </p:nvGrpSpPr>
        <p:grpSpPr>
          <a:xfrm>
            <a:off x="1042508" y="3489747"/>
            <a:ext cx="6001034" cy="552028"/>
            <a:chOff x="4100206" y="2105932"/>
            <a:chExt cx="496330" cy="121098"/>
          </a:xfrm>
        </p:grpSpPr>
        <p:sp>
          <p:nvSpPr>
            <p:cNvPr id="67" name="Google Shape;1735;p58">
              <a:extLst>
                <a:ext uri="{FF2B5EF4-FFF2-40B4-BE49-F238E27FC236}">
                  <a16:creationId xmlns:a16="http://schemas.microsoft.com/office/drawing/2014/main" id="{719FC257-49BB-47FD-818D-24F438EBDD14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1736;p58">
              <a:extLst>
                <a:ext uri="{FF2B5EF4-FFF2-40B4-BE49-F238E27FC236}">
                  <a16:creationId xmlns:a16="http://schemas.microsoft.com/office/drawing/2014/main" id="{957EF3CF-4A88-46AA-94E4-17D7225CF940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" name="Google Shape;1737;p58">
              <a:extLst>
                <a:ext uri="{FF2B5EF4-FFF2-40B4-BE49-F238E27FC236}">
                  <a16:creationId xmlns:a16="http://schemas.microsoft.com/office/drawing/2014/main" id="{C6EB8F10-7655-4F1F-A9F7-11BD4F48A792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0" name="Obdélník 69">
            <a:extLst>
              <a:ext uri="{FF2B5EF4-FFF2-40B4-BE49-F238E27FC236}">
                <a16:creationId xmlns:a16="http://schemas.microsoft.com/office/drawing/2014/main" id="{1417BC7D-4546-4F27-A6C0-4B0AE720262B}"/>
              </a:ext>
            </a:extLst>
          </p:cNvPr>
          <p:cNvSpPr/>
          <p:nvPr/>
        </p:nvSpPr>
        <p:spPr>
          <a:xfrm>
            <a:off x="2108533" y="3481669"/>
            <a:ext cx="1619354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 algn="just">
              <a:lnSpc>
                <a:spcPct val="115000"/>
              </a:lnSpc>
              <a:spcAft>
                <a:spcPts val="800"/>
              </a:spcAft>
            </a:pPr>
            <a:r>
              <a:rPr lang="cs-CZ" sz="2400" dirty="0">
                <a:latin typeface="Nunito" panose="020B0604020202020204" charset="-18"/>
              </a:rPr>
              <a:t>Trenéři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EE385F16-E6C0-4604-8573-F6E042568FCA}"/>
              </a:ext>
            </a:extLst>
          </p:cNvPr>
          <p:cNvSpPr txBox="1"/>
          <p:nvPr/>
        </p:nvSpPr>
        <p:spPr>
          <a:xfrm>
            <a:off x="1371029" y="3572311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4.</a:t>
            </a:r>
          </a:p>
        </p:txBody>
      </p:sp>
      <p:grpSp>
        <p:nvGrpSpPr>
          <p:cNvPr id="72" name="Google Shape;1734;p58">
            <a:extLst>
              <a:ext uri="{FF2B5EF4-FFF2-40B4-BE49-F238E27FC236}">
                <a16:creationId xmlns:a16="http://schemas.microsoft.com/office/drawing/2014/main" id="{C6E47012-F849-4A08-9A50-B6BCEED50C38}"/>
              </a:ext>
            </a:extLst>
          </p:cNvPr>
          <p:cNvGrpSpPr/>
          <p:nvPr/>
        </p:nvGrpSpPr>
        <p:grpSpPr>
          <a:xfrm>
            <a:off x="1042502" y="4360136"/>
            <a:ext cx="6001034" cy="552028"/>
            <a:chOff x="4100206" y="2105932"/>
            <a:chExt cx="496330" cy="121098"/>
          </a:xfrm>
        </p:grpSpPr>
        <p:sp>
          <p:nvSpPr>
            <p:cNvPr id="73" name="Google Shape;1735;p58">
              <a:extLst>
                <a:ext uri="{FF2B5EF4-FFF2-40B4-BE49-F238E27FC236}">
                  <a16:creationId xmlns:a16="http://schemas.microsoft.com/office/drawing/2014/main" id="{32035674-4EB3-4F72-812A-9C9D6D3A17FE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1736;p58">
              <a:extLst>
                <a:ext uri="{FF2B5EF4-FFF2-40B4-BE49-F238E27FC236}">
                  <a16:creationId xmlns:a16="http://schemas.microsoft.com/office/drawing/2014/main" id="{5386259F-4600-43FD-B3B1-026FD730A06E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1737;p58">
              <a:extLst>
                <a:ext uri="{FF2B5EF4-FFF2-40B4-BE49-F238E27FC236}">
                  <a16:creationId xmlns:a16="http://schemas.microsoft.com/office/drawing/2014/main" id="{7AAA4BDD-F219-48B6-AC90-4780D233385B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D498708B-AFB1-43BC-85DA-76F75415DAC4}"/>
              </a:ext>
            </a:extLst>
          </p:cNvPr>
          <p:cNvSpPr txBox="1"/>
          <p:nvPr/>
        </p:nvSpPr>
        <p:spPr>
          <a:xfrm>
            <a:off x="1367187" y="4442700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5.</a:t>
            </a:r>
          </a:p>
        </p:txBody>
      </p:sp>
      <p:sp>
        <p:nvSpPr>
          <p:cNvPr id="77" name="Obdélník 76">
            <a:extLst>
              <a:ext uri="{FF2B5EF4-FFF2-40B4-BE49-F238E27FC236}">
                <a16:creationId xmlns:a16="http://schemas.microsoft.com/office/drawing/2014/main" id="{1307089E-6079-4198-AE85-EF1DF636FF50}"/>
              </a:ext>
            </a:extLst>
          </p:cNvPr>
          <p:cNvSpPr/>
          <p:nvPr/>
        </p:nvSpPr>
        <p:spPr>
          <a:xfrm>
            <a:off x="2555619" y="4411922"/>
            <a:ext cx="4232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Nunito" panose="020B0604020202020204" charset="-18"/>
              </a:rPr>
              <a:t>Státní sportovní reprezentace</a:t>
            </a:r>
          </a:p>
        </p:txBody>
      </p:sp>
    </p:spTree>
    <p:extLst>
      <p:ext uri="{BB962C8B-B14F-4D97-AF65-F5344CB8AC3E}">
        <p14:creationId xmlns:p14="http://schemas.microsoft.com/office/powerpoint/2010/main" val="865316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138B069-D14C-4AF1-B7B7-F5C3B484F445}"/>
              </a:ext>
            </a:extLst>
          </p:cNvPr>
          <p:cNvSpPr txBox="1">
            <a:spLocks/>
          </p:cNvSpPr>
          <p:nvPr/>
        </p:nvSpPr>
        <p:spPr>
          <a:xfrm>
            <a:off x="-970342" y="132981"/>
            <a:ext cx="7220955" cy="67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Oswald Regular"/>
              <a:buNone/>
              <a:defRPr sz="1000" b="0" i="0" u="none" strike="noStrike" cap="none">
                <a:solidFill>
                  <a:srgbClr val="AA868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3600" b="1" dirty="0"/>
              <a:t>DESATERO PRIORIT AGENTURY</a:t>
            </a:r>
          </a:p>
        </p:txBody>
      </p:sp>
      <p:grpSp>
        <p:nvGrpSpPr>
          <p:cNvPr id="48" name="Google Shape;1734;p58">
            <a:extLst>
              <a:ext uri="{FF2B5EF4-FFF2-40B4-BE49-F238E27FC236}">
                <a16:creationId xmlns:a16="http://schemas.microsoft.com/office/drawing/2014/main" id="{FFA50F5A-9163-49B9-90B6-B3D98B93E516}"/>
              </a:ext>
            </a:extLst>
          </p:cNvPr>
          <p:cNvGrpSpPr/>
          <p:nvPr/>
        </p:nvGrpSpPr>
        <p:grpSpPr>
          <a:xfrm>
            <a:off x="1088879" y="999556"/>
            <a:ext cx="6001034" cy="552028"/>
            <a:chOff x="4100206" y="2105932"/>
            <a:chExt cx="496330" cy="121098"/>
          </a:xfrm>
        </p:grpSpPr>
        <p:sp>
          <p:nvSpPr>
            <p:cNvPr id="49" name="Google Shape;1735;p58">
              <a:extLst>
                <a:ext uri="{FF2B5EF4-FFF2-40B4-BE49-F238E27FC236}">
                  <a16:creationId xmlns:a16="http://schemas.microsoft.com/office/drawing/2014/main" id="{F8161A4C-33FB-415C-8836-4A07D7418516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1736;p58">
              <a:extLst>
                <a:ext uri="{FF2B5EF4-FFF2-40B4-BE49-F238E27FC236}">
                  <a16:creationId xmlns:a16="http://schemas.microsoft.com/office/drawing/2014/main" id="{B88C8071-3303-400A-9489-5A5FBE9D7C6E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" name="Google Shape;1737;p58">
              <a:extLst>
                <a:ext uri="{FF2B5EF4-FFF2-40B4-BE49-F238E27FC236}">
                  <a16:creationId xmlns:a16="http://schemas.microsoft.com/office/drawing/2014/main" id="{74D21C26-3EF6-4B64-9679-A4BE806EFAFF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Obdélník 51">
            <a:extLst>
              <a:ext uri="{FF2B5EF4-FFF2-40B4-BE49-F238E27FC236}">
                <a16:creationId xmlns:a16="http://schemas.microsoft.com/office/drawing/2014/main" id="{0F927274-C4BB-4CD9-8379-111E715FE30B}"/>
              </a:ext>
            </a:extLst>
          </p:cNvPr>
          <p:cNvSpPr/>
          <p:nvPr/>
        </p:nvSpPr>
        <p:spPr>
          <a:xfrm>
            <a:off x="2527848" y="1060346"/>
            <a:ext cx="3405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Nunito" panose="020B0604020202020204" charset="-18"/>
              </a:rPr>
              <a:t>Sport hendikepovaných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273FE765-5B3A-4A77-A229-19A4459E1836}"/>
              </a:ext>
            </a:extLst>
          </p:cNvPr>
          <p:cNvSpPr txBox="1"/>
          <p:nvPr/>
        </p:nvSpPr>
        <p:spPr>
          <a:xfrm>
            <a:off x="1422942" y="1084619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6.</a:t>
            </a:r>
          </a:p>
        </p:txBody>
      </p:sp>
      <p:grpSp>
        <p:nvGrpSpPr>
          <p:cNvPr id="54" name="Google Shape;1734;p58">
            <a:extLst>
              <a:ext uri="{FF2B5EF4-FFF2-40B4-BE49-F238E27FC236}">
                <a16:creationId xmlns:a16="http://schemas.microsoft.com/office/drawing/2014/main" id="{970F4D37-BF84-4238-ABDC-71B4251C8169}"/>
              </a:ext>
            </a:extLst>
          </p:cNvPr>
          <p:cNvGrpSpPr/>
          <p:nvPr/>
        </p:nvGrpSpPr>
        <p:grpSpPr>
          <a:xfrm>
            <a:off x="1088879" y="1835651"/>
            <a:ext cx="6001034" cy="552028"/>
            <a:chOff x="4100206" y="2105932"/>
            <a:chExt cx="496330" cy="121098"/>
          </a:xfrm>
        </p:grpSpPr>
        <p:sp>
          <p:nvSpPr>
            <p:cNvPr id="55" name="Google Shape;1735;p58">
              <a:extLst>
                <a:ext uri="{FF2B5EF4-FFF2-40B4-BE49-F238E27FC236}">
                  <a16:creationId xmlns:a16="http://schemas.microsoft.com/office/drawing/2014/main" id="{F2F38CD9-83DD-44B9-BE81-D763300A3560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1736;p58">
              <a:extLst>
                <a:ext uri="{FF2B5EF4-FFF2-40B4-BE49-F238E27FC236}">
                  <a16:creationId xmlns:a16="http://schemas.microsoft.com/office/drawing/2014/main" id="{A3BA23B3-C56E-409A-BD4D-23F86223CF10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" name="Google Shape;1737;p58">
              <a:extLst>
                <a:ext uri="{FF2B5EF4-FFF2-40B4-BE49-F238E27FC236}">
                  <a16:creationId xmlns:a16="http://schemas.microsoft.com/office/drawing/2014/main" id="{886B6F39-544A-4B0D-BCF0-AB1CB69ED811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8" name="Obdélník 57">
            <a:extLst>
              <a:ext uri="{FF2B5EF4-FFF2-40B4-BE49-F238E27FC236}">
                <a16:creationId xmlns:a16="http://schemas.microsoft.com/office/drawing/2014/main" id="{E9595A97-1419-4205-8CE3-4F683A60CAE8}"/>
              </a:ext>
            </a:extLst>
          </p:cNvPr>
          <p:cNvSpPr/>
          <p:nvPr/>
        </p:nvSpPr>
        <p:spPr>
          <a:xfrm>
            <a:off x="2555619" y="1874570"/>
            <a:ext cx="2246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Nunito" panose="020B0604020202020204" charset="-18"/>
              </a:rPr>
              <a:t>Zákon o sportu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3ECD0D07-D3A4-4869-8232-7EE839188CC5}"/>
              </a:ext>
            </a:extLst>
          </p:cNvPr>
          <p:cNvSpPr txBox="1"/>
          <p:nvPr/>
        </p:nvSpPr>
        <p:spPr>
          <a:xfrm>
            <a:off x="1422942" y="1936365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7.</a:t>
            </a:r>
          </a:p>
        </p:txBody>
      </p:sp>
      <p:grpSp>
        <p:nvGrpSpPr>
          <p:cNvPr id="60" name="Google Shape;1734;p58">
            <a:extLst>
              <a:ext uri="{FF2B5EF4-FFF2-40B4-BE49-F238E27FC236}">
                <a16:creationId xmlns:a16="http://schemas.microsoft.com/office/drawing/2014/main" id="{E7F9C88A-8D59-4528-B20E-CB1E89DC90F3}"/>
              </a:ext>
            </a:extLst>
          </p:cNvPr>
          <p:cNvGrpSpPr/>
          <p:nvPr/>
        </p:nvGrpSpPr>
        <p:grpSpPr>
          <a:xfrm>
            <a:off x="1042502" y="2676314"/>
            <a:ext cx="6001034" cy="552028"/>
            <a:chOff x="4100206" y="2105932"/>
            <a:chExt cx="496330" cy="121098"/>
          </a:xfrm>
        </p:grpSpPr>
        <p:sp>
          <p:nvSpPr>
            <p:cNvPr id="61" name="Google Shape;1735;p58">
              <a:extLst>
                <a:ext uri="{FF2B5EF4-FFF2-40B4-BE49-F238E27FC236}">
                  <a16:creationId xmlns:a16="http://schemas.microsoft.com/office/drawing/2014/main" id="{0F9A1F1D-37B6-41F2-8466-77C77E75D810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1736;p58">
              <a:extLst>
                <a:ext uri="{FF2B5EF4-FFF2-40B4-BE49-F238E27FC236}">
                  <a16:creationId xmlns:a16="http://schemas.microsoft.com/office/drawing/2014/main" id="{321B04C9-8F5A-4610-8CB6-DBE52AE131FC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" name="Google Shape;1737;p58">
              <a:extLst>
                <a:ext uri="{FF2B5EF4-FFF2-40B4-BE49-F238E27FC236}">
                  <a16:creationId xmlns:a16="http://schemas.microsoft.com/office/drawing/2014/main" id="{C2F9236F-E167-454B-A94A-528931426C2C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" name="Obdélník 63">
            <a:extLst>
              <a:ext uri="{FF2B5EF4-FFF2-40B4-BE49-F238E27FC236}">
                <a16:creationId xmlns:a16="http://schemas.microsoft.com/office/drawing/2014/main" id="{0EF7F664-4871-41DC-B365-ADE5E4B33481}"/>
              </a:ext>
            </a:extLst>
          </p:cNvPr>
          <p:cNvSpPr/>
          <p:nvPr/>
        </p:nvSpPr>
        <p:spPr>
          <a:xfrm>
            <a:off x="2592482" y="2717492"/>
            <a:ext cx="2626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Nunito" panose="020B0604020202020204" charset="-18"/>
              </a:rPr>
              <a:t>Propagace sportu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EB737AC2-3E2E-47A5-A1B1-DB2A799F2319}"/>
              </a:ext>
            </a:extLst>
          </p:cNvPr>
          <p:cNvSpPr txBox="1"/>
          <p:nvPr/>
        </p:nvSpPr>
        <p:spPr>
          <a:xfrm>
            <a:off x="1422942" y="2758878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8.</a:t>
            </a:r>
          </a:p>
        </p:txBody>
      </p:sp>
      <p:grpSp>
        <p:nvGrpSpPr>
          <p:cNvPr id="66" name="Google Shape;1734;p58">
            <a:extLst>
              <a:ext uri="{FF2B5EF4-FFF2-40B4-BE49-F238E27FC236}">
                <a16:creationId xmlns:a16="http://schemas.microsoft.com/office/drawing/2014/main" id="{C4F3FC9E-42A6-40B7-B64C-3E6ED5D33F1C}"/>
              </a:ext>
            </a:extLst>
          </p:cNvPr>
          <p:cNvGrpSpPr/>
          <p:nvPr/>
        </p:nvGrpSpPr>
        <p:grpSpPr>
          <a:xfrm>
            <a:off x="1042508" y="3489747"/>
            <a:ext cx="6001034" cy="552028"/>
            <a:chOff x="4100206" y="2105932"/>
            <a:chExt cx="496330" cy="121098"/>
          </a:xfrm>
        </p:grpSpPr>
        <p:sp>
          <p:nvSpPr>
            <p:cNvPr id="67" name="Google Shape;1735;p58">
              <a:extLst>
                <a:ext uri="{FF2B5EF4-FFF2-40B4-BE49-F238E27FC236}">
                  <a16:creationId xmlns:a16="http://schemas.microsoft.com/office/drawing/2014/main" id="{719FC257-49BB-47FD-818D-24F438EBDD14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1736;p58">
              <a:extLst>
                <a:ext uri="{FF2B5EF4-FFF2-40B4-BE49-F238E27FC236}">
                  <a16:creationId xmlns:a16="http://schemas.microsoft.com/office/drawing/2014/main" id="{957EF3CF-4A88-46AA-94E4-17D7225CF940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" name="Google Shape;1737;p58">
              <a:extLst>
                <a:ext uri="{FF2B5EF4-FFF2-40B4-BE49-F238E27FC236}">
                  <a16:creationId xmlns:a16="http://schemas.microsoft.com/office/drawing/2014/main" id="{C6EB8F10-7655-4F1F-A9F7-11BD4F48A792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0" name="Obdélník 69">
            <a:extLst>
              <a:ext uri="{FF2B5EF4-FFF2-40B4-BE49-F238E27FC236}">
                <a16:creationId xmlns:a16="http://schemas.microsoft.com/office/drawing/2014/main" id="{1417BC7D-4546-4F27-A6C0-4B0AE720262B}"/>
              </a:ext>
            </a:extLst>
          </p:cNvPr>
          <p:cNvSpPr/>
          <p:nvPr/>
        </p:nvSpPr>
        <p:spPr>
          <a:xfrm>
            <a:off x="2592482" y="3541533"/>
            <a:ext cx="4023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Nunito" panose="020B0604020202020204" charset="-18"/>
              </a:rPr>
              <a:t>Obce a kraje, ostatní resorty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EE385F16-E6C0-4604-8573-F6E042568FCA}"/>
              </a:ext>
            </a:extLst>
          </p:cNvPr>
          <p:cNvSpPr txBox="1"/>
          <p:nvPr/>
        </p:nvSpPr>
        <p:spPr>
          <a:xfrm>
            <a:off x="1371029" y="3572311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9.</a:t>
            </a:r>
          </a:p>
        </p:txBody>
      </p:sp>
      <p:grpSp>
        <p:nvGrpSpPr>
          <p:cNvPr id="72" name="Google Shape;1734;p58">
            <a:extLst>
              <a:ext uri="{FF2B5EF4-FFF2-40B4-BE49-F238E27FC236}">
                <a16:creationId xmlns:a16="http://schemas.microsoft.com/office/drawing/2014/main" id="{C6E47012-F849-4A08-9A50-B6BCEED50C38}"/>
              </a:ext>
            </a:extLst>
          </p:cNvPr>
          <p:cNvGrpSpPr/>
          <p:nvPr/>
        </p:nvGrpSpPr>
        <p:grpSpPr>
          <a:xfrm>
            <a:off x="1042502" y="4360136"/>
            <a:ext cx="6001034" cy="552028"/>
            <a:chOff x="4100206" y="2105932"/>
            <a:chExt cx="496330" cy="121098"/>
          </a:xfrm>
        </p:grpSpPr>
        <p:sp>
          <p:nvSpPr>
            <p:cNvPr id="73" name="Google Shape;1735;p58">
              <a:extLst>
                <a:ext uri="{FF2B5EF4-FFF2-40B4-BE49-F238E27FC236}">
                  <a16:creationId xmlns:a16="http://schemas.microsoft.com/office/drawing/2014/main" id="{32035674-4EB3-4F72-812A-9C9D6D3A17FE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1736;p58">
              <a:extLst>
                <a:ext uri="{FF2B5EF4-FFF2-40B4-BE49-F238E27FC236}">
                  <a16:creationId xmlns:a16="http://schemas.microsoft.com/office/drawing/2014/main" id="{5386259F-4600-43FD-B3B1-026FD730A06E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1737;p58">
              <a:extLst>
                <a:ext uri="{FF2B5EF4-FFF2-40B4-BE49-F238E27FC236}">
                  <a16:creationId xmlns:a16="http://schemas.microsoft.com/office/drawing/2014/main" id="{7AAA4BDD-F219-48B6-AC90-4780D233385B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D498708B-AFB1-43BC-85DA-76F75415DAC4}"/>
              </a:ext>
            </a:extLst>
          </p:cNvPr>
          <p:cNvSpPr txBox="1"/>
          <p:nvPr/>
        </p:nvSpPr>
        <p:spPr>
          <a:xfrm>
            <a:off x="1327525" y="4452547"/>
            <a:ext cx="567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10.</a:t>
            </a:r>
          </a:p>
        </p:txBody>
      </p:sp>
      <p:sp>
        <p:nvSpPr>
          <p:cNvPr id="77" name="Obdélník 76">
            <a:extLst>
              <a:ext uri="{FF2B5EF4-FFF2-40B4-BE49-F238E27FC236}">
                <a16:creationId xmlns:a16="http://schemas.microsoft.com/office/drawing/2014/main" id="{1307089E-6079-4198-AE85-EF1DF636FF50}"/>
              </a:ext>
            </a:extLst>
          </p:cNvPr>
          <p:cNvSpPr/>
          <p:nvPr/>
        </p:nvSpPr>
        <p:spPr>
          <a:xfrm>
            <a:off x="2640135" y="4421769"/>
            <a:ext cx="3932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Nunito" panose="020B0604020202020204" charset="-18"/>
              </a:rPr>
              <a:t>Vzdělávání</a:t>
            </a:r>
            <a:r>
              <a:rPr lang="cs-CZ" sz="2400" dirty="0">
                <a:latin typeface="Nunito" panose="020B0604020202020204" charset="-18"/>
              </a:rPr>
              <a:t>,</a:t>
            </a:r>
            <a:r>
              <a:rPr lang="pt-BR" sz="2400" dirty="0">
                <a:latin typeface="Nunito" panose="020B0604020202020204" charset="-18"/>
              </a:rPr>
              <a:t> věda a výzkum</a:t>
            </a:r>
            <a:endParaRPr lang="cs-CZ" sz="2400" dirty="0">
              <a:latin typeface="Nunito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84950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8"/>
          <p:cNvSpPr txBox="1">
            <a:spLocks noGrp="1"/>
          </p:cNvSpPr>
          <p:nvPr>
            <p:ph type="title"/>
          </p:nvPr>
        </p:nvSpPr>
        <p:spPr>
          <a:xfrm>
            <a:off x="1226451" y="594962"/>
            <a:ext cx="6691200" cy="2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A868C"/>
              </a:solidFill>
            </a:endParaRPr>
          </a:p>
        </p:txBody>
      </p:sp>
      <p:sp>
        <p:nvSpPr>
          <p:cNvPr id="891" name="Google Shape;891;p48"/>
          <p:cNvSpPr txBox="1"/>
          <p:nvPr/>
        </p:nvSpPr>
        <p:spPr>
          <a:xfrm>
            <a:off x="2329713" y="3644303"/>
            <a:ext cx="3195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rgbClr val="E2E2E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BASIC</a:t>
            </a:r>
            <a:endParaRPr sz="9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892" name="Google Shape;892;p48"/>
          <p:cNvSpPr txBox="1"/>
          <p:nvPr/>
        </p:nvSpPr>
        <p:spPr>
          <a:xfrm>
            <a:off x="4466949" y="3647795"/>
            <a:ext cx="2136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rgbClr val="E2E2E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PRO</a:t>
            </a:r>
            <a:endParaRPr sz="9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893" name="Google Shape;893;p48"/>
          <p:cNvSpPr txBox="1"/>
          <p:nvPr/>
        </p:nvSpPr>
        <p:spPr>
          <a:xfrm>
            <a:off x="6417877" y="3647795"/>
            <a:ext cx="483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rgbClr val="E2E2E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PREMIUM</a:t>
            </a:r>
            <a:endParaRPr sz="900">
              <a:solidFill>
                <a:schemeClr val="dk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grpSp>
        <p:nvGrpSpPr>
          <p:cNvPr id="35" name="Google Shape;1734;p58">
            <a:extLst>
              <a:ext uri="{FF2B5EF4-FFF2-40B4-BE49-F238E27FC236}">
                <a16:creationId xmlns:a16="http://schemas.microsoft.com/office/drawing/2014/main" id="{BC77DA0E-58FA-48DB-847B-D9FEEDFFF7C1}"/>
              </a:ext>
            </a:extLst>
          </p:cNvPr>
          <p:cNvGrpSpPr/>
          <p:nvPr/>
        </p:nvGrpSpPr>
        <p:grpSpPr>
          <a:xfrm>
            <a:off x="1299451" y="446832"/>
            <a:ext cx="6001034" cy="552028"/>
            <a:chOff x="4100206" y="2105932"/>
            <a:chExt cx="496330" cy="121098"/>
          </a:xfrm>
        </p:grpSpPr>
        <p:sp>
          <p:nvSpPr>
            <p:cNvPr id="36" name="Google Shape;1735;p58">
              <a:extLst>
                <a:ext uri="{FF2B5EF4-FFF2-40B4-BE49-F238E27FC236}">
                  <a16:creationId xmlns:a16="http://schemas.microsoft.com/office/drawing/2014/main" id="{1BBF16D3-1F55-48CF-A76B-CCBFC0E5B995}"/>
                </a:ext>
              </a:extLst>
            </p:cNvPr>
            <p:cNvSpPr/>
            <p:nvPr/>
          </p:nvSpPr>
          <p:spPr>
            <a:xfrm>
              <a:off x="4157336" y="2108830"/>
              <a:ext cx="439200" cy="1182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736;p58">
              <a:extLst>
                <a:ext uri="{FF2B5EF4-FFF2-40B4-BE49-F238E27FC236}">
                  <a16:creationId xmlns:a16="http://schemas.microsoft.com/office/drawing/2014/main" id="{3CBB969D-C5DC-4F36-B123-D814CB55478D}"/>
                </a:ext>
              </a:extLst>
            </p:cNvPr>
            <p:cNvSpPr/>
            <p:nvPr/>
          </p:nvSpPr>
          <p:spPr>
            <a:xfrm rot="16200000">
              <a:off x="4120860" y="2134280"/>
              <a:ext cx="118352" cy="61655"/>
            </a:xfrm>
            <a:custGeom>
              <a:avLst/>
              <a:gdLst/>
              <a:ahLst/>
              <a:cxnLst/>
              <a:rect l="l" t="t" r="r" b="b"/>
              <a:pathLst>
                <a:path w="9834" h="5123" extrusionOk="0">
                  <a:moveTo>
                    <a:pt x="458" y="0"/>
                  </a:moveTo>
                  <a:lnTo>
                    <a:pt x="92" y="641"/>
                  </a:lnTo>
                  <a:lnTo>
                    <a:pt x="1" y="823"/>
                  </a:lnTo>
                  <a:lnTo>
                    <a:pt x="2425" y="5122"/>
                  </a:lnTo>
                  <a:lnTo>
                    <a:pt x="7364" y="5122"/>
                  </a:lnTo>
                  <a:lnTo>
                    <a:pt x="9833" y="823"/>
                  </a:lnTo>
                  <a:lnTo>
                    <a:pt x="9696" y="641"/>
                  </a:lnTo>
                  <a:lnTo>
                    <a:pt x="9330" y="0"/>
                  </a:lnTo>
                  <a:lnTo>
                    <a:pt x="7364" y="3430"/>
                  </a:lnTo>
                  <a:lnTo>
                    <a:pt x="2425" y="343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" name="Google Shape;1737;p58">
              <a:extLst>
                <a:ext uri="{FF2B5EF4-FFF2-40B4-BE49-F238E27FC236}">
                  <a16:creationId xmlns:a16="http://schemas.microsoft.com/office/drawing/2014/main" id="{805EFBFA-885F-4761-A97A-4DB6ED45B020}"/>
                </a:ext>
              </a:extLst>
            </p:cNvPr>
            <p:cNvSpPr/>
            <p:nvPr/>
          </p:nvSpPr>
          <p:spPr>
            <a:xfrm rot="16200000">
              <a:off x="4082741" y="2124770"/>
              <a:ext cx="118352" cy="83421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" name="Obdélník 38">
            <a:extLst>
              <a:ext uri="{FF2B5EF4-FFF2-40B4-BE49-F238E27FC236}">
                <a16:creationId xmlns:a16="http://schemas.microsoft.com/office/drawing/2014/main" id="{570A0DB1-3A65-469A-9C25-6CCE19186477}"/>
              </a:ext>
            </a:extLst>
          </p:cNvPr>
          <p:cNvSpPr/>
          <p:nvPr/>
        </p:nvSpPr>
        <p:spPr>
          <a:xfrm>
            <a:off x="2676614" y="485751"/>
            <a:ext cx="2794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Nunito" panose="020B0604020202020204" charset="-18"/>
              </a:rPr>
              <a:t>Financování sportu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8AD9A889-8357-405E-AB7D-CB5CFFA334E8}"/>
              </a:ext>
            </a:extLst>
          </p:cNvPr>
          <p:cNvSpPr txBox="1"/>
          <p:nvPr/>
        </p:nvSpPr>
        <p:spPr>
          <a:xfrm>
            <a:off x="1631958" y="516528"/>
            <a:ext cx="46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Nunito" panose="020B0604020202020204" charset="-18"/>
              </a:rPr>
              <a:t>1.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415DD89-0A29-4BB4-8A74-79AECD5E7FFB}"/>
              </a:ext>
            </a:extLst>
          </p:cNvPr>
          <p:cNvSpPr/>
          <p:nvPr/>
        </p:nvSpPr>
        <p:spPr>
          <a:xfrm>
            <a:off x="526839" y="1410961"/>
            <a:ext cx="800554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2000" dirty="0">
                <a:latin typeface="Nunito" panose="020B0604020202020204" charset="-18"/>
              </a:rPr>
              <a:t>Agentura bude usilovat o </a:t>
            </a:r>
            <a:r>
              <a:rPr lang="cs-CZ" sz="2000" b="1" dirty="0">
                <a:solidFill>
                  <a:srgbClr val="792D2B"/>
                </a:solidFill>
                <a:latin typeface="Nunito" panose="020B0604020202020204" charset="-18"/>
              </a:rPr>
              <a:t>navýšení prostředků</a:t>
            </a:r>
            <a:r>
              <a:rPr lang="cs-CZ" sz="2000" dirty="0">
                <a:latin typeface="Nunito" panose="020B0604020202020204" charset="-18"/>
              </a:rPr>
              <a:t> státu určených pro podporu sportu</a:t>
            </a:r>
          </a:p>
          <a:p>
            <a:pPr marL="536575" indent="-536575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2000" dirty="0">
                <a:latin typeface="Nunito" panose="020B0604020202020204" charset="-18"/>
              </a:rPr>
              <a:t>V oblasti programů/výzev Agentura naváže na stávající postup MŠMT</a:t>
            </a:r>
          </a:p>
          <a:p>
            <a:pPr marL="536575" indent="-536575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2000" dirty="0">
                <a:latin typeface="Nunito" panose="020B0604020202020204" charset="-18"/>
              </a:rPr>
              <a:t>Prioritou bude zajištění </a:t>
            </a:r>
            <a:r>
              <a:rPr lang="cs-CZ" sz="2000" b="1" dirty="0">
                <a:solidFill>
                  <a:srgbClr val="792D2B"/>
                </a:solidFill>
                <a:latin typeface="Nunito" panose="020B0604020202020204" charset="-18"/>
              </a:rPr>
              <a:t>stability a kontinuity </a:t>
            </a:r>
            <a:r>
              <a:rPr lang="cs-CZ" sz="2000" dirty="0">
                <a:latin typeface="Nunito" panose="020B0604020202020204" charset="-18"/>
              </a:rPr>
              <a:t>financování sportovních organizací </a:t>
            </a:r>
          </a:p>
          <a:p>
            <a:pPr marL="536575" indent="-536575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2000" dirty="0">
                <a:latin typeface="Nunito" panose="020B0604020202020204" charset="-18"/>
              </a:rPr>
              <a:t>Ve střednědobém výhledu nastavení víceletých finančních plánů (víceletá memoranda)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46"/>
          <p:cNvSpPr txBox="1">
            <a:spLocks noGrp="1"/>
          </p:cNvSpPr>
          <p:nvPr>
            <p:ph type="title"/>
          </p:nvPr>
        </p:nvSpPr>
        <p:spPr>
          <a:xfrm>
            <a:off x="288975" y="428781"/>
            <a:ext cx="4283025" cy="47025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cs-CZ" b="1" dirty="0"/>
              <a:t>Priority v oblasti programů / výzev:</a:t>
            </a:r>
          </a:p>
        </p:txBody>
      </p:sp>
      <p:grpSp>
        <p:nvGrpSpPr>
          <p:cNvPr id="24" name="Google Shape;1820;p58">
            <a:extLst>
              <a:ext uri="{FF2B5EF4-FFF2-40B4-BE49-F238E27FC236}">
                <a16:creationId xmlns:a16="http://schemas.microsoft.com/office/drawing/2014/main" id="{EC23DEB4-36C2-4626-848C-E975734B661C}"/>
              </a:ext>
            </a:extLst>
          </p:cNvPr>
          <p:cNvGrpSpPr/>
          <p:nvPr/>
        </p:nvGrpSpPr>
        <p:grpSpPr>
          <a:xfrm>
            <a:off x="101941" y="1242187"/>
            <a:ext cx="8940118" cy="3378222"/>
            <a:chOff x="5778536" y="3187143"/>
            <a:chExt cx="930461" cy="556160"/>
          </a:xfrm>
        </p:grpSpPr>
        <p:sp>
          <p:nvSpPr>
            <p:cNvPr id="26" name="Google Shape;1822;p58">
              <a:extLst>
                <a:ext uri="{FF2B5EF4-FFF2-40B4-BE49-F238E27FC236}">
                  <a16:creationId xmlns:a16="http://schemas.microsoft.com/office/drawing/2014/main" id="{8C5E476A-1600-4B8D-AD7B-5FDB80CE9D13}"/>
                </a:ext>
              </a:extLst>
            </p:cNvPr>
            <p:cNvSpPr/>
            <p:nvPr/>
          </p:nvSpPr>
          <p:spPr>
            <a:xfrm>
              <a:off x="5943156" y="3457539"/>
              <a:ext cx="283033" cy="11976"/>
            </a:xfrm>
            <a:custGeom>
              <a:avLst/>
              <a:gdLst/>
              <a:ahLst/>
              <a:cxnLst/>
              <a:rect l="l" t="t" r="r" b="b"/>
              <a:pathLst>
                <a:path w="3808" h="173" extrusionOk="0">
                  <a:moveTo>
                    <a:pt x="12" y="0"/>
                  </a:moveTo>
                  <a:cubicBezTo>
                    <a:pt x="12" y="25"/>
                    <a:pt x="25" y="50"/>
                    <a:pt x="12" y="74"/>
                  </a:cubicBezTo>
                  <a:cubicBezTo>
                    <a:pt x="25" y="111"/>
                    <a:pt x="12" y="148"/>
                    <a:pt x="0" y="173"/>
                  </a:cubicBezTo>
                  <a:lnTo>
                    <a:pt x="3807" y="173"/>
                  </a:lnTo>
                  <a:cubicBezTo>
                    <a:pt x="3795" y="148"/>
                    <a:pt x="3783" y="111"/>
                    <a:pt x="3783" y="74"/>
                  </a:cubicBezTo>
                  <a:cubicBezTo>
                    <a:pt x="3783" y="50"/>
                    <a:pt x="3795" y="25"/>
                    <a:pt x="3795" y="0"/>
                  </a:cubicBezTo>
                  <a:close/>
                </a:path>
              </a:pathLst>
            </a:custGeom>
            <a:solidFill>
              <a:srgbClr val="6B7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23;p58">
              <a:extLst>
                <a:ext uri="{FF2B5EF4-FFF2-40B4-BE49-F238E27FC236}">
                  <a16:creationId xmlns:a16="http://schemas.microsoft.com/office/drawing/2014/main" id="{A9176A7C-7F11-44A5-A04C-16503C9ED538}"/>
                </a:ext>
              </a:extLst>
            </p:cNvPr>
            <p:cNvSpPr/>
            <p:nvPr/>
          </p:nvSpPr>
          <p:spPr>
            <a:xfrm>
              <a:off x="6558090" y="3457539"/>
              <a:ext cx="150907" cy="11976"/>
            </a:xfrm>
            <a:custGeom>
              <a:avLst/>
              <a:gdLst/>
              <a:ahLst/>
              <a:cxnLst/>
              <a:rect l="l" t="t" r="r" b="b"/>
              <a:pathLst>
                <a:path w="3784" h="173" extrusionOk="0">
                  <a:moveTo>
                    <a:pt x="13" y="0"/>
                  </a:moveTo>
                  <a:cubicBezTo>
                    <a:pt x="13" y="25"/>
                    <a:pt x="13" y="50"/>
                    <a:pt x="26" y="74"/>
                  </a:cubicBezTo>
                  <a:cubicBezTo>
                    <a:pt x="13" y="111"/>
                    <a:pt x="13" y="148"/>
                    <a:pt x="1" y="173"/>
                  </a:cubicBezTo>
                  <a:lnTo>
                    <a:pt x="3784" y="173"/>
                  </a:lnTo>
                  <a:cubicBezTo>
                    <a:pt x="3771" y="148"/>
                    <a:pt x="3771" y="111"/>
                    <a:pt x="3771" y="74"/>
                  </a:cubicBezTo>
                  <a:cubicBezTo>
                    <a:pt x="3771" y="50"/>
                    <a:pt x="3771" y="25"/>
                    <a:pt x="3784" y="0"/>
                  </a:cubicBezTo>
                  <a:close/>
                </a:path>
              </a:pathLst>
            </a:custGeom>
            <a:solidFill>
              <a:srgbClr val="6B7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24;p58">
              <a:extLst>
                <a:ext uri="{FF2B5EF4-FFF2-40B4-BE49-F238E27FC236}">
                  <a16:creationId xmlns:a16="http://schemas.microsoft.com/office/drawing/2014/main" id="{805CD5ED-391E-4F5E-85E2-E8B5B4337566}"/>
                </a:ext>
              </a:extLst>
            </p:cNvPr>
            <p:cNvSpPr/>
            <p:nvPr/>
          </p:nvSpPr>
          <p:spPr>
            <a:xfrm>
              <a:off x="5778536" y="3457539"/>
              <a:ext cx="119482" cy="11976"/>
            </a:xfrm>
            <a:custGeom>
              <a:avLst/>
              <a:gdLst/>
              <a:ahLst/>
              <a:cxnLst/>
              <a:rect l="l" t="t" r="r" b="b"/>
              <a:pathLst>
                <a:path w="1726" h="173" extrusionOk="0">
                  <a:moveTo>
                    <a:pt x="0" y="0"/>
                  </a:moveTo>
                  <a:lnTo>
                    <a:pt x="0" y="173"/>
                  </a:lnTo>
                  <a:lnTo>
                    <a:pt x="1725" y="173"/>
                  </a:lnTo>
                  <a:cubicBezTo>
                    <a:pt x="1713" y="148"/>
                    <a:pt x="1713" y="111"/>
                    <a:pt x="1713" y="74"/>
                  </a:cubicBezTo>
                  <a:cubicBezTo>
                    <a:pt x="1713" y="50"/>
                    <a:pt x="1713" y="25"/>
                    <a:pt x="1725" y="0"/>
                  </a:cubicBezTo>
                  <a:close/>
                </a:path>
              </a:pathLst>
            </a:custGeom>
            <a:solidFill>
              <a:srgbClr val="6B7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25;p58">
              <a:extLst>
                <a:ext uri="{FF2B5EF4-FFF2-40B4-BE49-F238E27FC236}">
                  <a16:creationId xmlns:a16="http://schemas.microsoft.com/office/drawing/2014/main" id="{AE4DCCEE-E6AE-4AAF-94D6-771108159DC9}"/>
                </a:ext>
              </a:extLst>
            </p:cNvPr>
            <p:cNvSpPr/>
            <p:nvPr/>
          </p:nvSpPr>
          <p:spPr>
            <a:xfrm>
              <a:off x="6216495" y="3457539"/>
              <a:ext cx="296456" cy="11976"/>
            </a:xfrm>
            <a:custGeom>
              <a:avLst/>
              <a:gdLst/>
              <a:ahLst/>
              <a:cxnLst/>
              <a:rect l="l" t="t" r="r" b="b"/>
              <a:pathLst>
                <a:path w="3771" h="173" extrusionOk="0">
                  <a:moveTo>
                    <a:pt x="0" y="0"/>
                  </a:moveTo>
                  <a:cubicBezTo>
                    <a:pt x="13" y="25"/>
                    <a:pt x="13" y="50"/>
                    <a:pt x="13" y="74"/>
                  </a:cubicBezTo>
                  <a:cubicBezTo>
                    <a:pt x="13" y="111"/>
                    <a:pt x="13" y="148"/>
                    <a:pt x="0" y="173"/>
                  </a:cubicBezTo>
                  <a:lnTo>
                    <a:pt x="3771" y="173"/>
                  </a:lnTo>
                  <a:cubicBezTo>
                    <a:pt x="3759" y="148"/>
                    <a:pt x="3759" y="111"/>
                    <a:pt x="3759" y="74"/>
                  </a:cubicBezTo>
                  <a:cubicBezTo>
                    <a:pt x="3759" y="50"/>
                    <a:pt x="3759" y="25"/>
                    <a:pt x="3771" y="0"/>
                  </a:cubicBezTo>
                  <a:close/>
                </a:path>
              </a:pathLst>
            </a:custGeom>
            <a:solidFill>
              <a:srgbClr val="6B7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26;p58">
              <a:extLst>
                <a:ext uri="{FF2B5EF4-FFF2-40B4-BE49-F238E27FC236}">
                  <a16:creationId xmlns:a16="http://schemas.microsoft.com/office/drawing/2014/main" id="{D9187540-5E9A-4AB5-9B9F-5670ABFA1F6F}"/>
                </a:ext>
              </a:extLst>
            </p:cNvPr>
            <p:cNvSpPr/>
            <p:nvPr/>
          </p:nvSpPr>
          <p:spPr>
            <a:xfrm>
              <a:off x="5827133" y="3187143"/>
              <a:ext cx="194522" cy="252533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27;p58">
              <a:extLst>
                <a:ext uri="{FF2B5EF4-FFF2-40B4-BE49-F238E27FC236}">
                  <a16:creationId xmlns:a16="http://schemas.microsoft.com/office/drawing/2014/main" id="{811965F2-F697-44C9-9696-4E371228FDC1}"/>
                </a:ext>
              </a:extLst>
            </p:cNvPr>
            <p:cNvSpPr/>
            <p:nvPr/>
          </p:nvSpPr>
          <p:spPr>
            <a:xfrm rot="10800000">
              <a:off x="6057707" y="3487378"/>
              <a:ext cx="197084" cy="255925"/>
            </a:xfrm>
            <a:custGeom>
              <a:avLst/>
              <a:gdLst/>
              <a:ahLst/>
              <a:cxnLst/>
              <a:rect l="l" t="t" r="r" b="b"/>
              <a:pathLst>
                <a:path w="2847" h="3697" extrusionOk="0">
                  <a:moveTo>
                    <a:pt x="1402" y="290"/>
                  </a:moveTo>
                  <a:cubicBezTo>
                    <a:pt x="1667" y="290"/>
                    <a:pt x="1936" y="387"/>
                    <a:pt x="2157" y="604"/>
                  </a:cubicBezTo>
                  <a:cubicBezTo>
                    <a:pt x="2847" y="1294"/>
                    <a:pt x="2354" y="2465"/>
                    <a:pt x="1393" y="2465"/>
                  </a:cubicBezTo>
                  <a:cubicBezTo>
                    <a:pt x="789" y="2465"/>
                    <a:pt x="296" y="1984"/>
                    <a:pt x="296" y="1393"/>
                  </a:cubicBezTo>
                  <a:cubicBezTo>
                    <a:pt x="296" y="730"/>
                    <a:pt x="838" y="290"/>
                    <a:pt x="1402" y="290"/>
                  </a:cubicBezTo>
                  <a:close/>
                  <a:moveTo>
                    <a:pt x="1380" y="0"/>
                  </a:moveTo>
                  <a:cubicBezTo>
                    <a:pt x="617" y="0"/>
                    <a:pt x="1" y="641"/>
                    <a:pt x="25" y="1405"/>
                  </a:cubicBezTo>
                  <a:cubicBezTo>
                    <a:pt x="25" y="2452"/>
                    <a:pt x="1220" y="3561"/>
                    <a:pt x="1368" y="3697"/>
                  </a:cubicBezTo>
                  <a:lnTo>
                    <a:pt x="1405" y="3697"/>
                  </a:lnTo>
                  <a:cubicBezTo>
                    <a:pt x="1565" y="3549"/>
                    <a:pt x="2748" y="2502"/>
                    <a:pt x="2748" y="1405"/>
                  </a:cubicBezTo>
                  <a:cubicBezTo>
                    <a:pt x="2773" y="641"/>
                    <a:pt x="2157" y="0"/>
                    <a:pt x="1380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828;p58">
              <a:extLst>
                <a:ext uri="{FF2B5EF4-FFF2-40B4-BE49-F238E27FC236}">
                  <a16:creationId xmlns:a16="http://schemas.microsoft.com/office/drawing/2014/main" id="{10D892D9-66E5-426A-B124-B0749BEAA3FE}"/>
                </a:ext>
              </a:extLst>
            </p:cNvPr>
            <p:cNvSpPr/>
            <p:nvPr/>
          </p:nvSpPr>
          <p:spPr>
            <a:xfrm>
              <a:off x="6441237" y="3187143"/>
              <a:ext cx="195145" cy="252533"/>
            </a:xfrm>
            <a:custGeom>
              <a:avLst/>
              <a:gdLst/>
              <a:ahLst/>
              <a:cxnLst/>
              <a:rect l="l" t="t" r="r" b="b"/>
              <a:pathLst>
                <a:path w="2819" h="3648" extrusionOk="0">
                  <a:moveTo>
                    <a:pt x="1370" y="245"/>
                  </a:moveTo>
                  <a:cubicBezTo>
                    <a:pt x="1637" y="245"/>
                    <a:pt x="1910" y="345"/>
                    <a:pt x="2132" y="567"/>
                  </a:cubicBezTo>
                  <a:cubicBezTo>
                    <a:pt x="2819" y="1242"/>
                    <a:pt x="2335" y="2416"/>
                    <a:pt x="1371" y="2416"/>
                  </a:cubicBezTo>
                  <a:cubicBezTo>
                    <a:pt x="1366" y="2416"/>
                    <a:pt x="1361" y="2416"/>
                    <a:pt x="1356" y="2416"/>
                  </a:cubicBezTo>
                  <a:cubicBezTo>
                    <a:pt x="765" y="2416"/>
                    <a:pt x="284" y="1935"/>
                    <a:pt x="272" y="1344"/>
                  </a:cubicBezTo>
                  <a:cubicBezTo>
                    <a:pt x="272" y="684"/>
                    <a:pt x="809" y="245"/>
                    <a:pt x="1370" y="245"/>
                  </a:cubicBezTo>
                  <a:close/>
                  <a:moveTo>
                    <a:pt x="1369" y="1"/>
                  </a:moveTo>
                  <a:cubicBezTo>
                    <a:pt x="617" y="1"/>
                    <a:pt x="1" y="604"/>
                    <a:pt x="1" y="1356"/>
                  </a:cubicBezTo>
                  <a:cubicBezTo>
                    <a:pt x="1" y="2391"/>
                    <a:pt x="1196" y="3512"/>
                    <a:pt x="1344" y="3648"/>
                  </a:cubicBezTo>
                  <a:lnTo>
                    <a:pt x="1381" y="3648"/>
                  </a:lnTo>
                  <a:cubicBezTo>
                    <a:pt x="1541" y="3512"/>
                    <a:pt x="2724" y="2453"/>
                    <a:pt x="2724" y="1356"/>
                  </a:cubicBezTo>
                  <a:cubicBezTo>
                    <a:pt x="2724" y="604"/>
                    <a:pt x="2108" y="1"/>
                    <a:pt x="136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30;p58">
              <a:extLst>
                <a:ext uri="{FF2B5EF4-FFF2-40B4-BE49-F238E27FC236}">
                  <a16:creationId xmlns:a16="http://schemas.microsoft.com/office/drawing/2014/main" id="{35EDF8E7-47E2-4058-A5C9-384F962F5B55}"/>
                </a:ext>
              </a:extLst>
            </p:cNvPr>
            <p:cNvSpPr/>
            <p:nvPr/>
          </p:nvSpPr>
          <p:spPr>
            <a:xfrm>
              <a:off x="5904735" y="3450824"/>
              <a:ext cx="27967" cy="23813"/>
            </a:xfrm>
            <a:custGeom>
              <a:avLst/>
              <a:gdLst/>
              <a:ahLst/>
              <a:cxnLst/>
              <a:rect l="l" t="t" r="r" b="b"/>
              <a:pathLst>
                <a:path w="404" h="344" extrusionOk="0">
                  <a:moveTo>
                    <a:pt x="233" y="1"/>
                  </a:moveTo>
                  <a:cubicBezTo>
                    <a:pt x="196" y="1"/>
                    <a:pt x="157" y="15"/>
                    <a:pt x="124" y="48"/>
                  </a:cubicBezTo>
                  <a:cubicBezTo>
                    <a:pt x="1" y="147"/>
                    <a:pt x="75" y="332"/>
                    <a:pt x="235" y="344"/>
                  </a:cubicBezTo>
                  <a:cubicBezTo>
                    <a:pt x="321" y="344"/>
                    <a:pt x="395" y="270"/>
                    <a:pt x="395" y="184"/>
                  </a:cubicBezTo>
                  <a:cubicBezTo>
                    <a:pt x="404" y="80"/>
                    <a:pt x="321" y="1"/>
                    <a:pt x="2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31;p58">
              <a:extLst>
                <a:ext uri="{FF2B5EF4-FFF2-40B4-BE49-F238E27FC236}">
                  <a16:creationId xmlns:a16="http://schemas.microsoft.com/office/drawing/2014/main" id="{E7252C76-A67D-4849-B170-0835F9D9F802}"/>
                </a:ext>
              </a:extLst>
            </p:cNvPr>
            <p:cNvSpPr/>
            <p:nvPr/>
          </p:nvSpPr>
          <p:spPr>
            <a:xfrm>
              <a:off x="5897051" y="3439610"/>
              <a:ext cx="47834" cy="47211"/>
            </a:xfrm>
            <a:custGeom>
              <a:avLst/>
              <a:gdLst/>
              <a:ahLst/>
              <a:cxnLst/>
              <a:rect l="l" t="t" r="r" b="b"/>
              <a:pathLst>
                <a:path w="691" h="682" extrusionOk="0">
                  <a:moveTo>
                    <a:pt x="344" y="163"/>
                  </a:moveTo>
                  <a:cubicBezTo>
                    <a:pt x="432" y="163"/>
                    <a:pt x="515" y="242"/>
                    <a:pt x="506" y="346"/>
                  </a:cubicBezTo>
                  <a:cubicBezTo>
                    <a:pt x="506" y="432"/>
                    <a:pt x="432" y="506"/>
                    <a:pt x="346" y="506"/>
                  </a:cubicBezTo>
                  <a:cubicBezTo>
                    <a:pt x="186" y="494"/>
                    <a:pt x="112" y="309"/>
                    <a:pt x="235" y="210"/>
                  </a:cubicBezTo>
                  <a:cubicBezTo>
                    <a:pt x="268" y="177"/>
                    <a:pt x="307" y="163"/>
                    <a:pt x="344" y="163"/>
                  </a:cubicBezTo>
                  <a:close/>
                  <a:moveTo>
                    <a:pt x="321" y="1"/>
                  </a:moveTo>
                  <a:cubicBezTo>
                    <a:pt x="173" y="1"/>
                    <a:pt x="38" y="112"/>
                    <a:pt x="13" y="259"/>
                  </a:cubicBezTo>
                  <a:cubicBezTo>
                    <a:pt x="1" y="284"/>
                    <a:pt x="1" y="309"/>
                    <a:pt x="1" y="333"/>
                  </a:cubicBezTo>
                  <a:cubicBezTo>
                    <a:pt x="1" y="370"/>
                    <a:pt x="1" y="407"/>
                    <a:pt x="13" y="432"/>
                  </a:cubicBezTo>
                  <a:cubicBezTo>
                    <a:pt x="56" y="598"/>
                    <a:pt x="198" y="681"/>
                    <a:pt x="340" y="681"/>
                  </a:cubicBezTo>
                  <a:cubicBezTo>
                    <a:pt x="481" y="681"/>
                    <a:pt x="623" y="598"/>
                    <a:pt x="666" y="432"/>
                  </a:cubicBezTo>
                  <a:cubicBezTo>
                    <a:pt x="678" y="407"/>
                    <a:pt x="691" y="370"/>
                    <a:pt x="691" y="333"/>
                  </a:cubicBezTo>
                  <a:cubicBezTo>
                    <a:pt x="691" y="309"/>
                    <a:pt x="678" y="284"/>
                    <a:pt x="678" y="259"/>
                  </a:cubicBezTo>
                  <a:cubicBezTo>
                    <a:pt x="642" y="112"/>
                    <a:pt x="506" y="1"/>
                    <a:pt x="358" y="1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32;p58">
              <a:extLst>
                <a:ext uri="{FF2B5EF4-FFF2-40B4-BE49-F238E27FC236}">
                  <a16:creationId xmlns:a16="http://schemas.microsoft.com/office/drawing/2014/main" id="{6B76EE66-AB4F-408E-ABD8-3B897961A275}"/>
                </a:ext>
              </a:extLst>
            </p:cNvPr>
            <p:cNvSpPr/>
            <p:nvPr/>
          </p:nvSpPr>
          <p:spPr>
            <a:xfrm>
              <a:off x="6142362" y="3450636"/>
              <a:ext cx="30672" cy="24105"/>
            </a:xfrm>
            <a:custGeom>
              <a:avLst/>
              <a:gdLst/>
              <a:ahLst/>
              <a:cxnLst/>
              <a:rect l="l" t="t" r="r" b="b"/>
              <a:pathLst>
                <a:path w="412" h="347" extrusionOk="0">
                  <a:moveTo>
                    <a:pt x="227" y="0"/>
                  </a:moveTo>
                  <a:cubicBezTo>
                    <a:pt x="185" y="0"/>
                    <a:pt x="142" y="16"/>
                    <a:pt x="108" y="50"/>
                  </a:cubicBezTo>
                  <a:cubicBezTo>
                    <a:pt x="0" y="158"/>
                    <a:pt x="78" y="346"/>
                    <a:pt x="229" y="346"/>
                  </a:cubicBezTo>
                  <a:cubicBezTo>
                    <a:pt x="234" y="346"/>
                    <a:pt x="238" y="346"/>
                    <a:pt x="243" y="346"/>
                  </a:cubicBezTo>
                  <a:cubicBezTo>
                    <a:pt x="329" y="334"/>
                    <a:pt x="391" y="272"/>
                    <a:pt x="403" y="186"/>
                  </a:cubicBezTo>
                  <a:cubicBezTo>
                    <a:pt x="412" y="75"/>
                    <a:pt x="321" y="0"/>
                    <a:pt x="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833;p58">
              <a:extLst>
                <a:ext uri="{FF2B5EF4-FFF2-40B4-BE49-F238E27FC236}">
                  <a16:creationId xmlns:a16="http://schemas.microsoft.com/office/drawing/2014/main" id="{3F06B68C-B8EE-48EE-85D8-959F8503BB2F}"/>
                </a:ext>
              </a:extLst>
            </p:cNvPr>
            <p:cNvSpPr/>
            <p:nvPr/>
          </p:nvSpPr>
          <p:spPr>
            <a:xfrm>
              <a:off x="6136050" y="3439281"/>
              <a:ext cx="47834" cy="47211"/>
            </a:xfrm>
            <a:custGeom>
              <a:avLst/>
              <a:gdLst/>
              <a:ahLst/>
              <a:cxnLst/>
              <a:rect l="l" t="t" r="r" b="b"/>
              <a:pathLst>
                <a:path w="691" h="682" extrusionOk="0">
                  <a:moveTo>
                    <a:pt x="342" y="160"/>
                  </a:moveTo>
                  <a:cubicBezTo>
                    <a:pt x="436" y="160"/>
                    <a:pt x="527" y="235"/>
                    <a:pt x="518" y="346"/>
                  </a:cubicBezTo>
                  <a:cubicBezTo>
                    <a:pt x="506" y="432"/>
                    <a:pt x="444" y="494"/>
                    <a:pt x="358" y="506"/>
                  </a:cubicBezTo>
                  <a:cubicBezTo>
                    <a:pt x="353" y="506"/>
                    <a:pt x="349" y="506"/>
                    <a:pt x="344" y="506"/>
                  </a:cubicBezTo>
                  <a:cubicBezTo>
                    <a:pt x="193" y="506"/>
                    <a:pt x="115" y="318"/>
                    <a:pt x="223" y="210"/>
                  </a:cubicBezTo>
                  <a:cubicBezTo>
                    <a:pt x="257" y="176"/>
                    <a:pt x="300" y="160"/>
                    <a:pt x="342" y="160"/>
                  </a:cubicBezTo>
                  <a:close/>
                  <a:moveTo>
                    <a:pt x="321" y="1"/>
                  </a:moveTo>
                  <a:cubicBezTo>
                    <a:pt x="173" y="1"/>
                    <a:pt x="50" y="112"/>
                    <a:pt x="13" y="259"/>
                  </a:cubicBezTo>
                  <a:cubicBezTo>
                    <a:pt x="13" y="284"/>
                    <a:pt x="1" y="309"/>
                    <a:pt x="1" y="333"/>
                  </a:cubicBezTo>
                  <a:cubicBezTo>
                    <a:pt x="1" y="370"/>
                    <a:pt x="13" y="395"/>
                    <a:pt x="25" y="432"/>
                  </a:cubicBezTo>
                  <a:cubicBezTo>
                    <a:pt x="69" y="598"/>
                    <a:pt x="210" y="681"/>
                    <a:pt x="352" y="681"/>
                  </a:cubicBezTo>
                  <a:cubicBezTo>
                    <a:pt x="494" y="681"/>
                    <a:pt x="635" y="598"/>
                    <a:pt x="678" y="432"/>
                  </a:cubicBezTo>
                  <a:cubicBezTo>
                    <a:pt x="691" y="395"/>
                    <a:pt x="691" y="370"/>
                    <a:pt x="691" y="333"/>
                  </a:cubicBezTo>
                  <a:cubicBezTo>
                    <a:pt x="691" y="309"/>
                    <a:pt x="691" y="284"/>
                    <a:pt x="678" y="259"/>
                  </a:cubicBezTo>
                  <a:cubicBezTo>
                    <a:pt x="642" y="99"/>
                    <a:pt x="506" y="1"/>
                    <a:pt x="358" y="1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4;p58">
              <a:extLst>
                <a:ext uri="{FF2B5EF4-FFF2-40B4-BE49-F238E27FC236}">
                  <a16:creationId xmlns:a16="http://schemas.microsoft.com/office/drawing/2014/main" id="{7320AD1D-6667-4630-8DE6-E6CA8221E374}"/>
                </a:ext>
              </a:extLst>
            </p:cNvPr>
            <p:cNvSpPr/>
            <p:nvPr/>
          </p:nvSpPr>
          <p:spPr>
            <a:xfrm>
              <a:off x="6519739" y="3450824"/>
              <a:ext cx="27967" cy="23813"/>
            </a:xfrm>
            <a:custGeom>
              <a:avLst/>
              <a:gdLst/>
              <a:ahLst/>
              <a:cxnLst/>
              <a:rect l="l" t="t" r="r" b="b"/>
              <a:pathLst>
                <a:path w="404" h="344" extrusionOk="0">
                  <a:moveTo>
                    <a:pt x="223" y="1"/>
                  </a:moveTo>
                  <a:cubicBezTo>
                    <a:pt x="184" y="1"/>
                    <a:pt x="144" y="15"/>
                    <a:pt x="111" y="48"/>
                  </a:cubicBezTo>
                  <a:cubicBezTo>
                    <a:pt x="0" y="147"/>
                    <a:pt x="74" y="332"/>
                    <a:pt x="235" y="344"/>
                  </a:cubicBezTo>
                  <a:cubicBezTo>
                    <a:pt x="321" y="344"/>
                    <a:pt x="395" y="270"/>
                    <a:pt x="395" y="184"/>
                  </a:cubicBezTo>
                  <a:cubicBezTo>
                    <a:pt x="403" y="80"/>
                    <a:pt x="315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35;p58">
              <a:extLst>
                <a:ext uri="{FF2B5EF4-FFF2-40B4-BE49-F238E27FC236}">
                  <a16:creationId xmlns:a16="http://schemas.microsoft.com/office/drawing/2014/main" id="{49DEA237-8605-4B1F-BB5F-DC36D9B687A2}"/>
                </a:ext>
              </a:extLst>
            </p:cNvPr>
            <p:cNvSpPr/>
            <p:nvPr/>
          </p:nvSpPr>
          <p:spPr>
            <a:xfrm>
              <a:off x="6512055" y="3439610"/>
              <a:ext cx="47834" cy="47211"/>
            </a:xfrm>
            <a:custGeom>
              <a:avLst/>
              <a:gdLst/>
              <a:ahLst/>
              <a:cxnLst/>
              <a:rect l="l" t="t" r="r" b="b"/>
              <a:pathLst>
                <a:path w="691" h="682" extrusionOk="0">
                  <a:moveTo>
                    <a:pt x="334" y="163"/>
                  </a:moveTo>
                  <a:cubicBezTo>
                    <a:pt x="426" y="163"/>
                    <a:pt x="514" y="242"/>
                    <a:pt x="506" y="346"/>
                  </a:cubicBezTo>
                  <a:cubicBezTo>
                    <a:pt x="506" y="432"/>
                    <a:pt x="432" y="506"/>
                    <a:pt x="346" y="506"/>
                  </a:cubicBezTo>
                  <a:cubicBezTo>
                    <a:pt x="185" y="494"/>
                    <a:pt x="111" y="309"/>
                    <a:pt x="222" y="210"/>
                  </a:cubicBezTo>
                  <a:cubicBezTo>
                    <a:pt x="255" y="177"/>
                    <a:pt x="295" y="163"/>
                    <a:pt x="334" y="163"/>
                  </a:cubicBezTo>
                  <a:close/>
                  <a:moveTo>
                    <a:pt x="321" y="1"/>
                  </a:moveTo>
                  <a:cubicBezTo>
                    <a:pt x="173" y="1"/>
                    <a:pt x="37" y="112"/>
                    <a:pt x="13" y="259"/>
                  </a:cubicBezTo>
                  <a:cubicBezTo>
                    <a:pt x="1" y="284"/>
                    <a:pt x="1" y="309"/>
                    <a:pt x="1" y="333"/>
                  </a:cubicBezTo>
                  <a:cubicBezTo>
                    <a:pt x="1" y="370"/>
                    <a:pt x="1" y="407"/>
                    <a:pt x="13" y="432"/>
                  </a:cubicBezTo>
                  <a:cubicBezTo>
                    <a:pt x="56" y="598"/>
                    <a:pt x="198" y="681"/>
                    <a:pt x="339" y="681"/>
                  </a:cubicBezTo>
                  <a:cubicBezTo>
                    <a:pt x="481" y="681"/>
                    <a:pt x="623" y="598"/>
                    <a:pt x="666" y="432"/>
                  </a:cubicBezTo>
                  <a:cubicBezTo>
                    <a:pt x="678" y="407"/>
                    <a:pt x="678" y="370"/>
                    <a:pt x="691" y="333"/>
                  </a:cubicBezTo>
                  <a:cubicBezTo>
                    <a:pt x="678" y="309"/>
                    <a:pt x="678" y="284"/>
                    <a:pt x="678" y="259"/>
                  </a:cubicBezTo>
                  <a:cubicBezTo>
                    <a:pt x="641" y="112"/>
                    <a:pt x="506" y="1"/>
                    <a:pt x="358" y="1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931C16CE-2BDA-4F0F-A59A-4CEB229984BA}"/>
              </a:ext>
            </a:extLst>
          </p:cNvPr>
          <p:cNvSpPr/>
          <p:nvPr/>
        </p:nvSpPr>
        <p:spPr>
          <a:xfrm>
            <a:off x="863858" y="1507696"/>
            <a:ext cx="1213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solidFill>
                  <a:srgbClr val="792D2B"/>
                </a:solidFill>
                <a:latin typeface="Nunito" panose="020B0604020202020204" charset="-18"/>
              </a:rPr>
              <a:t>Dostatek prostředků</a:t>
            </a:r>
            <a:endParaRPr lang="cs-CZ" sz="1600" dirty="0">
              <a:solidFill>
                <a:srgbClr val="792D2B"/>
              </a:solidFill>
              <a:latin typeface="Nunito" panose="020B0604020202020204" charset="-18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E518439-982F-40D8-B4EE-912DDA2742BD}"/>
              </a:ext>
            </a:extLst>
          </p:cNvPr>
          <p:cNvSpPr/>
          <p:nvPr/>
        </p:nvSpPr>
        <p:spPr>
          <a:xfrm>
            <a:off x="468244" y="3566030"/>
            <a:ext cx="18197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300" dirty="0"/>
              <a:t>Na příští rok bylo vyjednáno </a:t>
            </a:r>
            <a:r>
              <a:rPr lang="cs-CZ" sz="1300" b="1" dirty="0">
                <a:solidFill>
                  <a:srgbClr val="792D2B"/>
                </a:solidFill>
              </a:rPr>
              <a:t>navýšení prostředků </a:t>
            </a:r>
            <a:r>
              <a:rPr lang="cs-CZ" sz="1300" dirty="0"/>
              <a:t>do sportu o </a:t>
            </a:r>
            <a:r>
              <a:rPr lang="cs-CZ" sz="1300" b="1" dirty="0">
                <a:solidFill>
                  <a:srgbClr val="792D2B"/>
                </a:solidFill>
              </a:rPr>
              <a:t>2 mld. Kč</a:t>
            </a:r>
            <a:r>
              <a:rPr lang="cs-CZ" sz="1300" dirty="0"/>
              <a:t>!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8385FFD-DD7E-41BA-93FD-B7CA6541F1C1}"/>
              </a:ext>
            </a:extLst>
          </p:cNvPr>
          <p:cNvSpPr/>
          <p:nvPr/>
        </p:nvSpPr>
        <p:spPr>
          <a:xfrm>
            <a:off x="3263347" y="3763167"/>
            <a:ext cx="1046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solidFill>
                  <a:srgbClr val="792D2B"/>
                </a:solidFill>
                <a:latin typeface="Nunito" panose="020B0604020202020204" charset="-18"/>
              </a:rPr>
              <a:t>Rychlost čerpání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EC71E70-B62E-477B-8099-9E31DA11457B}"/>
              </a:ext>
            </a:extLst>
          </p:cNvPr>
          <p:cNvSpPr/>
          <p:nvPr/>
        </p:nvSpPr>
        <p:spPr>
          <a:xfrm>
            <a:off x="2287960" y="1210444"/>
            <a:ext cx="3582645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300" dirty="0">
                <a:latin typeface="Nunito" panose="020B0604020202020204" charset="-18"/>
              </a:rPr>
              <a:t>Prostřednictvím </a:t>
            </a:r>
            <a:r>
              <a:rPr lang="cs-CZ" sz="1300" b="1" dirty="0">
                <a:solidFill>
                  <a:srgbClr val="792D2B"/>
                </a:solidFill>
                <a:latin typeface="Nunito" panose="020B0604020202020204" charset="-18"/>
              </a:rPr>
              <a:t>digitalizace</a:t>
            </a:r>
            <a:r>
              <a:rPr lang="cs-CZ" sz="1300" dirty="0">
                <a:latin typeface="Nunito" panose="020B0604020202020204" charset="-18"/>
              </a:rPr>
              <a:t> dotačního řízení </a:t>
            </a:r>
          </a:p>
          <a:p>
            <a:pPr marL="714375" indent="-177800">
              <a:buFont typeface="Wingdings" panose="05000000000000000000" pitchFamily="2" charset="2"/>
              <a:buChar char="Ø"/>
            </a:pPr>
            <a:r>
              <a:rPr lang="cs-CZ" sz="1300" dirty="0">
                <a:latin typeface="Nunito" panose="020B0604020202020204" charset="-18"/>
              </a:rPr>
              <a:t>Omezení možnosti chyb </a:t>
            </a:r>
          </a:p>
          <a:p>
            <a:pPr marL="714375" indent="-177800">
              <a:buFont typeface="Wingdings" panose="05000000000000000000" pitchFamily="2" charset="2"/>
              <a:buChar char="Ø"/>
            </a:pPr>
            <a:r>
              <a:rPr lang="cs-CZ" sz="1300" dirty="0">
                <a:latin typeface="Nunito" panose="020B0604020202020204" charset="-18"/>
              </a:rPr>
              <a:t>Načítání existujících dat</a:t>
            </a:r>
          </a:p>
          <a:p>
            <a:pPr marL="714375" indent="-177800">
              <a:buFont typeface="Wingdings" panose="05000000000000000000" pitchFamily="2" charset="2"/>
              <a:buChar char="Ø"/>
            </a:pPr>
            <a:r>
              <a:rPr lang="cs-CZ" sz="1300" dirty="0">
                <a:latin typeface="Nunito" panose="020B0604020202020204" charset="-18"/>
              </a:rPr>
              <a:t>Odstranění duplicit</a:t>
            </a:r>
          </a:p>
          <a:p>
            <a:pPr marL="714375" indent="-177800">
              <a:buFont typeface="Wingdings" panose="05000000000000000000" pitchFamily="2" charset="2"/>
              <a:buChar char="Ø"/>
            </a:pPr>
            <a:r>
              <a:rPr lang="cs-CZ" sz="1300" dirty="0">
                <a:latin typeface="Nunito" panose="020B0604020202020204" charset="-18"/>
              </a:rPr>
              <a:t>Provázání s dalšími systémy – zejména s rejstříkem</a:t>
            </a:r>
          </a:p>
          <a:p>
            <a:pPr marL="714375" indent="-177800">
              <a:buFont typeface="Wingdings" panose="05000000000000000000" pitchFamily="2" charset="2"/>
              <a:buChar char="Ø"/>
            </a:pPr>
            <a:r>
              <a:rPr lang="cs-CZ" sz="1300" dirty="0">
                <a:latin typeface="Nunito" panose="020B0604020202020204" charset="-18"/>
              </a:rPr>
              <a:t>Vydávání elektronických rozhodnutí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8EE611B-F268-41BE-846E-AA9200993A40}"/>
              </a:ext>
            </a:extLst>
          </p:cNvPr>
          <p:cNvSpPr/>
          <p:nvPr/>
        </p:nvSpPr>
        <p:spPr>
          <a:xfrm>
            <a:off x="4734419" y="3170696"/>
            <a:ext cx="4572000" cy="17697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300" dirty="0"/>
              <a:t>Kontroly na místě v rozsahu stanoveném právními předpisy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1300" dirty="0"/>
              <a:t>Zavedení administrativní </a:t>
            </a:r>
            <a:r>
              <a:rPr lang="cs-CZ" sz="1300" b="1" dirty="0">
                <a:solidFill>
                  <a:srgbClr val="792D2B"/>
                </a:solidFill>
              </a:rPr>
              <a:t>dokladové kontroly </a:t>
            </a:r>
            <a:r>
              <a:rPr lang="cs-CZ" sz="1300" dirty="0"/>
              <a:t>(jednodušší proces umožní zkontrolovat vyšší objem prostředků, než tomu bylo dosud)</a:t>
            </a:r>
          </a:p>
          <a:p>
            <a:pPr marL="0" indent="0">
              <a:buNone/>
            </a:pPr>
            <a:r>
              <a:rPr lang="cs-CZ" sz="1300" dirty="0"/>
              <a:t>S kontrolou ale souvisí stanovení jasných pravidel, proto zpracujeme tzv. </a:t>
            </a:r>
            <a:r>
              <a:rPr lang="cs-CZ" sz="1300" b="1" dirty="0">
                <a:solidFill>
                  <a:srgbClr val="792D2B"/>
                </a:solidFill>
              </a:rPr>
              <a:t>Příručku pro příjemce </a:t>
            </a:r>
            <a:r>
              <a:rPr lang="cs-CZ" sz="1300" dirty="0"/>
              <a:t>s podmínkami čerpání, vyúčtování apod.  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1E086F1-694E-4A38-90EE-223F402A2CC7}"/>
              </a:ext>
            </a:extLst>
          </p:cNvPr>
          <p:cNvSpPr/>
          <p:nvPr/>
        </p:nvSpPr>
        <p:spPr>
          <a:xfrm>
            <a:off x="6811326" y="1568712"/>
            <a:ext cx="1191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solidFill>
                  <a:srgbClr val="792D2B"/>
                </a:solidFill>
                <a:latin typeface="Nunito" panose="020B0604020202020204" charset="-18"/>
              </a:rPr>
              <a:t>Přiměřená kontrola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Geometric Sport 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88A9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986</Words>
  <Application>Microsoft Office PowerPoint</Application>
  <PresentationFormat>Předvádění na obrazovce (16:9)</PresentationFormat>
  <Paragraphs>183</Paragraphs>
  <Slides>20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Oswald</vt:lpstr>
      <vt:lpstr>Nunito</vt:lpstr>
      <vt:lpstr>Wingdings</vt:lpstr>
      <vt:lpstr>Oswald Regular</vt:lpstr>
      <vt:lpstr>Calibri</vt:lpstr>
      <vt:lpstr>Arial</vt:lpstr>
      <vt:lpstr>Geometric Sport </vt:lpstr>
      <vt:lpstr>Národní sportovní agentura</vt:lpstr>
      <vt:lpstr>Vznik Agentury</vt:lpstr>
      <vt:lpstr>Přechod činností</vt:lpstr>
      <vt:lpstr>Současný stav Agentury</vt:lpstr>
      <vt:lpstr>Role</vt:lpstr>
      <vt:lpstr>Prezentace aplikace PowerPoint</vt:lpstr>
      <vt:lpstr>Prezentace aplikace PowerPoint</vt:lpstr>
      <vt:lpstr>Prezentace aplikace PowerPoint</vt:lpstr>
      <vt:lpstr>Priority v oblasti programů / výzev:</vt:lpstr>
      <vt:lpstr>MŮJ KLUB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Rejstříky</vt:lpstr>
      <vt:lpstr>Prezentace aplikace PowerPoint</vt:lpstr>
      <vt:lpstr>Prezentace aplikace PowerPoint</vt:lpstr>
      <vt:lpstr>Děkujeme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Národní sportovní agentura</dc:title>
  <cp:lastModifiedBy>Ivo Lukš</cp:lastModifiedBy>
  <cp:revision>5</cp:revision>
  <dcterms:modified xsi:type="dcterms:W3CDTF">2019-11-19T08:58:32Z</dcterms:modified>
</cp:coreProperties>
</file>