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ZhATPN-nYxU&amp;fbclid=lwAR2R-kuu1UBn8UX5Ht5m8zH8A64oPiAtrGEy6W7PIwuNp9IYKPv67B7qjO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ky.rvp.cz/clanek/c/G/12509/VIRTUALNI-HOSPITACE---TELESNA-VYCHOVA-ROZVOJ-TYMOVE-SPOLUPRACE-PROSTREDNICTVIM-POHYBOVYCH-AKTIVIT.html/" TargetMode="External"/><Relationship Id="rId2" Type="http://schemas.openxmlformats.org/officeDocument/2006/relationships/hyperlink" Target="https://clanky.rvp.cz/clanek/c/G/9727/virtualni-hospitace-telesna-vychova-cviceni-na-stanovistich.htm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uloz.to/file/VXDJhsxhAwoK/hc-pilates-f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5E15-9E44-2B46-BC2D-76DEDF560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D86D7-66C0-F546-B9CA-82595A203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Didaktika tělesné výchovy - np4115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1F3894-BC04-6D4F-AEF9-89D191D56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481" y="434451"/>
            <a:ext cx="667880" cy="34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6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9BCA-133B-F641-B073-87BF624F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AE8C6-F026-B44A-B648-40D7C009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kazuistika</a:t>
            </a:r>
          </a:p>
          <a:p>
            <a:r>
              <a:rPr lang="cs-CZ" dirty="0"/>
              <a:t>struktura kazuistiky</a:t>
            </a:r>
          </a:p>
          <a:p>
            <a:r>
              <a:rPr lang="cs-CZ" dirty="0"/>
              <a:t>ukázky kazuistik studentů</a:t>
            </a:r>
          </a:p>
          <a:p>
            <a:r>
              <a:rPr lang="cs-CZ" dirty="0"/>
              <a:t>ukázka kazuistiky odborníka</a:t>
            </a:r>
          </a:p>
          <a:p>
            <a:r>
              <a:rPr lang="cs-CZ" dirty="0"/>
              <a:t>vaše kazuistika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25F3DB-B913-8E45-9340-564D2067C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212" y="603878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9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AD2E-8A1D-BB43-A02B-A4D4B85A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kazuistika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2C70D-B769-C543-8E7C-009419F7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významově rozsáhlý pojem </a:t>
            </a:r>
          </a:p>
          <a:p>
            <a:r>
              <a:rPr lang="cs-CZ" dirty="0"/>
              <a:t>v určitém kontextu taktéž případová studie</a:t>
            </a:r>
          </a:p>
          <a:p>
            <a:r>
              <a:rPr lang="cs-CZ" dirty="0"/>
              <a:t>obecně podrobný popis a transkripce konkrétní situace</a:t>
            </a:r>
          </a:p>
          <a:p>
            <a:r>
              <a:rPr lang="cs-CZ" dirty="0"/>
              <a:t>spojení s diagnostikou a analýzou</a:t>
            </a:r>
          </a:p>
          <a:p>
            <a:r>
              <a:rPr lang="cs-CZ" dirty="0"/>
              <a:t>výhodou praktický přístup před teoretickým</a:t>
            </a:r>
          </a:p>
          <a:p>
            <a:r>
              <a:rPr lang="cs-CZ" dirty="0"/>
              <a:t>užití v lékařských, právních, psychologických a pedagogických vědách</a:t>
            </a:r>
          </a:p>
          <a:p>
            <a:endParaRPr lang="cs-CZ" dirty="0"/>
          </a:p>
          <a:p>
            <a:r>
              <a:rPr lang="cs-CZ" dirty="0"/>
              <a:t>výběr určitého didaktického aspektu s následnou analýzou a alterací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350D41-FA4F-894C-8667-95330958E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6891" y="603878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3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E3C4-E20B-8740-B9AB-A7B80DF8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kazuistiky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1D79-C45F-B340-83AB-D97B01C0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metodika 3A</a:t>
            </a:r>
          </a:p>
          <a:p>
            <a:r>
              <a:rPr lang="cs-CZ" dirty="0"/>
              <a:t>1) anotace – kontext, didaktický obsah</a:t>
            </a:r>
          </a:p>
          <a:p>
            <a:r>
              <a:rPr lang="cs-CZ" dirty="0"/>
              <a:t>2) analýza – rozbor s nutnou znalostí teorie</a:t>
            </a:r>
          </a:p>
          <a:p>
            <a:r>
              <a:rPr lang="cs-CZ" dirty="0"/>
              <a:t>3) alterace – zkvalitnění či alternativa </a:t>
            </a:r>
          </a:p>
          <a:p>
            <a:r>
              <a:rPr lang="cs-CZ" dirty="0"/>
              <a:t>4) závěr – shrnutí, transfer do praxe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780F7-9042-204B-94E2-0E0C00951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3625" y="644085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0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728A7-6B83-3D48-827C-C6415429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odborníka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2CFE9-0B57-B046-854A-51253B2E8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skok vysoký (HČ) – didaktické řídící styly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306EB-7CCB-1243-A46F-9EF799F14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59" y="644085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12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76825-FE8B-AE47-8C30-D44D51D8D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kazuistiky studentů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50339-6130-F148-BEC9-0F1B7DDAB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skok přes kozu (HČ) – bezpečnost</a:t>
            </a:r>
          </a:p>
          <a:p>
            <a:r>
              <a:rPr lang="cs-CZ" dirty="0"/>
              <a:t>cviky ve dvojici (RČ) – komunikace</a:t>
            </a:r>
          </a:p>
          <a:p>
            <a:r>
              <a:rPr lang="cs-CZ" dirty="0"/>
              <a:t>orientace v prostoru (HČ) – komunikace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https://www.youtube.com/watch?v=ZhATPN-nYxU&amp;fbclid=lwAR2R-kuu1UBn8UX5Ht5m8zH8A64oPiAtrGEy6W7PIwuNp9IYKPv67B7qjOg</a:t>
            </a: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C9A58F-F8F1-8742-A0E9-A110069C1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4212" y="624110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27B4-AD36-2440-BD22-2C8667E6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vaše kazuistika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BA979-ADFD-0E4A-9251-DDE1E35D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https://clanky.rvp.cz/clanek/c/G/9727/virtualni-hospitace-telesna-vychova-cviceni-na-stanovistich.html/</a:t>
            </a:r>
            <a:endParaRPr lang="cs-CZ" dirty="0"/>
          </a:p>
          <a:p>
            <a:r>
              <a:rPr lang="cs-CZ" dirty="0">
                <a:hlinkClick r:id="rId3"/>
              </a:rPr>
              <a:t>https://clanky.rvp.cz/clanek/c/G/12509/VIRTUALNI-HOSPITACE---TELESNA-VYCHOVA-ROZVOJ-TYMOVE-SPOLUPRACE-PROSTREDNICTVIM-POHYBOVYCH-AKTIVIT.html/</a:t>
            </a:r>
            <a:endParaRPr lang="cs-CZ" dirty="0"/>
          </a:p>
          <a:p>
            <a:r>
              <a:rPr lang="cs-CZ" dirty="0">
                <a:hlinkClick r:id="rId4"/>
              </a:rPr>
              <a:t>https://uloz.to/file/VXDJhsxhAwoK/hc-pilates-flv</a:t>
            </a:r>
            <a:endParaRPr lang="cs-CZ" dirty="0"/>
          </a:p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344CDE-AA8C-5A40-AF43-F8B42D8237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1280" y="624110"/>
            <a:ext cx="6604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90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424</TotalTime>
  <Words>213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Kazuistika</vt:lpstr>
      <vt:lpstr>osnova</vt:lpstr>
      <vt:lpstr>pojem kazuistika</vt:lpstr>
      <vt:lpstr>struktura kazuistiky</vt:lpstr>
      <vt:lpstr>kazuistika odborníka</vt:lpstr>
      <vt:lpstr>kazuistiky studentů</vt:lpstr>
      <vt:lpstr> vaše kazuistika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Kazuistika</dc:title>
  <dc:creator>Ondřej Janák</dc:creator>
  <cp:lastModifiedBy>Ondřej Janák</cp:lastModifiedBy>
  <cp:revision>14</cp:revision>
  <dcterms:created xsi:type="dcterms:W3CDTF">2019-09-28T12:40:56Z</dcterms:created>
  <dcterms:modified xsi:type="dcterms:W3CDTF">2019-09-30T11:27:53Z</dcterms:modified>
</cp:coreProperties>
</file>