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FDA04-1385-4A83-8E2B-29BC76346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EDE7D4-0DF7-410A-ABEE-55FD1AF4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F8BE09-D61B-4055-B220-4EC843E0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DF74CD-CE4D-4E16-83BE-3993A2C5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DAA5A5-F7AF-4706-9DFB-38B7C660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85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EAB6A-D18B-43AC-BCCA-1CC69F0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559AA7-0991-489D-9BDC-BA23D90AE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8D9FE1-752B-4642-8DD7-911DBEB1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873ACE-5C87-4003-AB74-ECF866AAE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2C5F0D-FC9B-4611-8E44-12312627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0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BB91D9-A95F-4405-BC70-74D4442C1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AD60B4-411B-4326-B709-4F015E098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600F9-8709-4BBE-8035-AB56C132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32B7BB-6B41-47AA-90CE-22F3381E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AB02B6-45AE-40A8-908E-2D198DFB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262CF-C705-4A1F-8C87-C37CBABA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C1A53A-6415-4723-A4A2-68FB9BC7E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0AD9F2-5668-454A-9C79-64019DB4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0EF657-35D2-4943-8B29-80E46D29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18B0C-79E5-4A5B-A115-70EE948D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80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3BF5B-40A6-47EC-A4C4-364BD7F8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36129A0-3390-4824-B01A-9CEEF0B8A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00EF29-F4F6-487F-AF8F-E71049A4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3BA279-D6B8-4BB8-A75E-DE340DD9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5A3650-629E-42D4-8E89-B7EB07BF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8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D6CAB-5774-45B1-BCE8-920A6834E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A1ECAE-4588-417F-84F3-A45DA40E7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53FBB4E-92E2-4963-BBB2-BD73DAB72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9EAF53-A1F6-486B-A9A9-0144852D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874309-2E20-4AC2-8580-100F527F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5A1A6E-4395-4131-A67A-8D23DCBF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8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F4D2A-42AB-4FC7-9BF2-FD5ABAEB7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AD0782-C5FD-424A-A03E-44878C589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3299BB-8F23-4D0E-A6E5-CBED8F0E6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300BFA2-DE59-4C7F-BE13-1E209E1D4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0C99502-3EFF-476D-A507-C99C58A66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8F2B83E-C7FE-441C-B4CC-207D173F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915109-6955-4C3A-AFF2-159675D1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9E1E40F-317F-41FC-8DCE-0CC42B99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BDC06-9871-44B9-9815-3C65A820F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6E8E4D-0F90-4889-97E1-4B2A23F1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AE520A-DCCA-4FCE-BA46-558BC9D0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CA7A77-B07F-419A-843A-93746625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6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6A6767-FFB9-4091-8462-AC3C1B06C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3C6039-69B7-417D-90EE-03A2460D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91F487-05AF-41CF-A816-2D22EE6F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47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891CA-AFD9-40F4-B9A7-67E6E832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2C70BF-2870-455C-A67F-936B15FF4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6D7DAD-9C91-4FBC-819B-93568ABE8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CE20EB-14EF-4E34-8389-9A42A881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56BE30-7C70-4752-91C4-3871F1DA2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11E338-75E5-4166-ABAA-82A57FC4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83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57AE5-DE7A-4B37-AF80-0FB28B11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169724-9A2D-4B04-83CB-7A85CF8C2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241A0-E7CF-476A-BEF9-E75036E03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77AA86-247C-461C-9A7E-F8B76CF8C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064DAD-9C5B-4CEE-B3FF-5EBFFD7E5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5C2C0F-F174-49F5-8634-8C0E0E7F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7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678023-0D5B-4C3E-A5DD-FEFA00316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4720AE-5FD5-4038-B3B9-4AFBBF7C2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F785A8-CCA8-43B1-8C1A-81E8369BE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11F49-E7D0-4F30-B7D6-85DB4E4F744F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81AA36-027F-4C8A-B767-9BD29F9D9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CAE6F4-46FA-42B9-979F-D6A5AC239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4F87-CA98-4F98-8993-1EFE34D93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644EB-985B-4AAD-B53A-CCEBF5D92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688" y="1009474"/>
            <a:ext cx="10555111" cy="3110970"/>
          </a:xfrm>
        </p:spPr>
        <p:txBody>
          <a:bodyPr>
            <a:normAutofit/>
          </a:bodyPr>
          <a:lstStyle/>
          <a:p>
            <a:r>
              <a:rPr lang="cs-CZ" sz="8800" b="1" dirty="0"/>
              <a:t>Specializace – Volejbal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820FFD-5A10-4239-851B-672E11940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1289" y="5497689"/>
            <a:ext cx="5576712" cy="970844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8.10.2020</a:t>
            </a:r>
          </a:p>
          <a:p>
            <a:pPr algn="l"/>
            <a:r>
              <a:rPr lang="cs-CZ" dirty="0"/>
              <a:t>PaedDr. Zdeněk Haník PhD., Mgr. Jiří Petrů</a:t>
            </a:r>
          </a:p>
        </p:txBody>
      </p:sp>
    </p:spTree>
    <p:extLst>
      <p:ext uri="{BB962C8B-B14F-4D97-AF65-F5344CB8AC3E}">
        <p14:creationId xmlns:p14="http://schemas.microsoft.com/office/powerpoint/2010/main" val="334636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1DA19-1CA8-456B-810D-3ABD2B52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prezentace: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BD985C-4C6B-4B08-A93D-A97756E8C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Představení vyučujících</a:t>
            </a:r>
          </a:p>
          <a:p>
            <a:pPr lvl="0"/>
            <a:r>
              <a:rPr lang="cs-CZ" dirty="0"/>
              <a:t>Představení projektu vysoká škola volejbalu</a:t>
            </a:r>
          </a:p>
          <a:p>
            <a:pPr lvl="0"/>
            <a:r>
              <a:rPr lang="cs-CZ" dirty="0"/>
              <a:t>Seznámení s osnovou a plánem studia</a:t>
            </a:r>
          </a:p>
          <a:p>
            <a:pPr lvl="0"/>
            <a:r>
              <a:rPr lang="cs-CZ" dirty="0"/>
              <a:t>Seznámení s osnovou a plánem aktuálního semestru - podzim 2020</a:t>
            </a:r>
          </a:p>
          <a:p>
            <a:pPr lvl="0"/>
            <a:r>
              <a:rPr lang="cs-CZ" dirty="0"/>
              <a:t>Požadavky na splnění jednotlivých semestrů v rámci celého studia</a:t>
            </a:r>
          </a:p>
          <a:p>
            <a:pPr lvl="0"/>
            <a:r>
              <a:rPr lang="cs-CZ" dirty="0"/>
              <a:t>Formy distanční výuky (bude-li třeba ji v rámci semestru využít)</a:t>
            </a:r>
          </a:p>
          <a:p>
            <a:pPr lvl="0"/>
            <a:r>
              <a:rPr lang="cs-CZ" dirty="0"/>
              <a:t>Vaše dotazy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4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B6140-05AC-4D20-8AA4-2B3E90842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vyučujících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0801AE7-897A-4F06-A233-AB3140F38E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8" y="1456061"/>
            <a:ext cx="2443054" cy="2443054"/>
          </a:xfr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38E3371C-B9C5-419B-97E8-F014A8DAE0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581" y="3505924"/>
            <a:ext cx="2355562" cy="2443054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2F95AB7F-79E8-4CAC-B3F7-F7F5BD5DB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424" y="1456062"/>
            <a:ext cx="2310997" cy="244305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3091E1F6-1093-4291-95C7-41BE865EB7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062" y="3470505"/>
            <a:ext cx="2174142" cy="2536499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74B46032-83D3-4BE3-872A-EF73496DC90B}"/>
              </a:ext>
            </a:extLst>
          </p:cNvPr>
          <p:cNvSpPr txBox="1">
            <a:spLocks/>
          </p:cNvSpPr>
          <p:nvPr/>
        </p:nvSpPr>
        <p:spPr>
          <a:xfrm>
            <a:off x="5688067" y="4027854"/>
            <a:ext cx="3307080" cy="422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 Ing. Milan </a:t>
            </a:r>
            <a:r>
              <a:rPr lang="cs-CZ" dirty="0" err="1"/>
              <a:t>Labašta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4A8F4B58-2708-4BDC-96D6-CB83E913CFB7}"/>
              </a:ext>
            </a:extLst>
          </p:cNvPr>
          <p:cNvSpPr txBox="1">
            <a:spLocks/>
          </p:cNvSpPr>
          <p:nvPr/>
        </p:nvSpPr>
        <p:spPr>
          <a:xfrm>
            <a:off x="542662" y="4051515"/>
            <a:ext cx="3142370" cy="39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 Mgr. Marek Pakosta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E39FC431-5E0E-4CA4-8813-192BE068E2EA}"/>
              </a:ext>
            </a:extLst>
          </p:cNvPr>
          <p:cNvSpPr txBox="1">
            <a:spLocks/>
          </p:cNvSpPr>
          <p:nvPr/>
        </p:nvSpPr>
        <p:spPr>
          <a:xfrm>
            <a:off x="3000177" y="6136411"/>
            <a:ext cx="3142370" cy="39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 Ing. Zděněk Sklenář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98286132-A5C1-4E92-8F43-C5F36FE13EB3}"/>
              </a:ext>
            </a:extLst>
          </p:cNvPr>
          <p:cNvSpPr txBox="1">
            <a:spLocks/>
          </p:cNvSpPr>
          <p:nvPr/>
        </p:nvSpPr>
        <p:spPr>
          <a:xfrm>
            <a:off x="8254421" y="6106708"/>
            <a:ext cx="3188270" cy="398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 Mgr. Petr Kubásek</a:t>
            </a:r>
          </a:p>
        </p:txBody>
      </p:sp>
    </p:spTree>
    <p:extLst>
      <p:ext uri="{BB962C8B-B14F-4D97-AF65-F5344CB8AC3E}">
        <p14:creationId xmlns:p14="http://schemas.microsoft.com/office/powerpoint/2010/main" val="97936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256C6-0B25-4E8E-B1BE-1C7CF712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Vysoká škola volejbalu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C65FE5-E02B-444C-9225-E4C212AA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Představení, důvody, filozofie,..</a:t>
            </a:r>
          </a:p>
        </p:txBody>
      </p:sp>
    </p:spTree>
    <p:extLst>
      <p:ext uri="{BB962C8B-B14F-4D97-AF65-F5344CB8AC3E}">
        <p14:creationId xmlns:p14="http://schemas.microsoft.com/office/powerpoint/2010/main" val="376804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348C1-7516-4E86-AD21-D6ADEF59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a plán studia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582B7-3F7F-4DE8-B91A-F623B118F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1. Ročník</a:t>
            </a:r>
          </a:p>
          <a:p>
            <a:pPr lvl="1"/>
            <a:r>
              <a:rPr lang="cs-CZ" dirty="0"/>
              <a:t>1. semestr</a:t>
            </a:r>
          </a:p>
          <a:p>
            <a:pPr lvl="2"/>
            <a:r>
              <a:rPr lang="cs-CZ" dirty="0"/>
              <a:t>Historie volejbalu		3 hodiny</a:t>
            </a:r>
          </a:p>
          <a:p>
            <a:pPr lvl="2"/>
            <a:r>
              <a:rPr lang="cs-CZ" dirty="0"/>
              <a:t>Systematika volejbalu		8 hodin</a:t>
            </a:r>
          </a:p>
          <a:p>
            <a:pPr lvl="2"/>
            <a:r>
              <a:rPr lang="cs-CZ" dirty="0"/>
              <a:t>Pravidla volejbalu		7 hodin</a:t>
            </a:r>
          </a:p>
          <a:p>
            <a:pPr lvl="2"/>
            <a:r>
              <a:rPr lang="cs-CZ" dirty="0"/>
              <a:t>Principy učení			10 hodin</a:t>
            </a:r>
          </a:p>
          <a:p>
            <a:pPr lvl="2"/>
            <a:r>
              <a:rPr lang="cs-CZ" dirty="0"/>
              <a:t>Praxe</a:t>
            </a:r>
          </a:p>
          <a:p>
            <a:pPr lvl="1"/>
            <a:r>
              <a:rPr lang="cs-CZ" dirty="0"/>
              <a:t>2. semestr</a:t>
            </a:r>
          </a:p>
          <a:p>
            <a:pPr lvl="2"/>
            <a:r>
              <a:rPr lang="cs-CZ" dirty="0"/>
              <a:t>Ontogeneze 			10 hodin</a:t>
            </a:r>
          </a:p>
          <a:p>
            <a:pPr lvl="2"/>
            <a:r>
              <a:rPr lang="cs-CZ" dirty="0"/>
              <a:t>Volejbal (6-13)			16 hodin</a:t>
            </a:r>
          </a:p>
          <a:p>
            <a:pPr lvl="2"/>
            <a:r>
              <a:rPr lang="cs-CZ" dirty="0"/>
              <a:t>Praxe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91D501-FDA7-4910-B750-210AC3D09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825625"/>
            <a:ext cx="2914474" cy="291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7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3324-A277-4FE8-9049-7AB6A27F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a plán studia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CDFB4A-5335-4EA9-BCF8-0E3FB9430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2. Ročník</a:t>
            </a:r>
          </a:p>
          <a:p>
            <a:pPr lvl="1"/>
            <a:r>
              <a:rPr lang="cs-CZ" dirty="0"/>
              <a:t>3. semestr</a:t>
            </a:r>
          </a:p>
          <a:p>
            <a:pPr lvl="2"/>
            <a:r>
              <a:rPr lang="cs-CZ" dirty="0"/>
              <a:t>Psychologie výkonu		6 hodin</a:t>
            </a:r>
          </a:p>
          <a:p>
            <a:pPr lvl="2"/>
            <a:r>
              <a:rPr lang="cs-CZ" dirty="0"/>
              <a:t>Rétorika, komunikace		4 hodiny</a:t>
            </a:r>
          </a:p>
          <a:p>
            <a:pPr lvl="2"/>
            <a:r>
              <a:rPr lang="cs-CZ" dirty="0"/>
              <a:t>IT technologie, prezentace	4 hodiny</a:t>
            </a:r>
          </a:p>
          <a:p>
            <a:pPr lvl="2"/>
            <a:r>
              <a:rPr lang="cs-CZ" dirty="0"/>
              <a:t>Volejbal (14-15)		10 hodin</a:t>
            </a:r>
          </a:p>
          <a:p>
            <a:pPr lvl="2"/>
            <a:r>
              <a:rPr lang="cs-CZ" dirty="0"/>
              <a:t>Praxe</a:t>
            </a:r>
          </a:p>
          <a:p>
            <a:pPr lvl="1"/>
            <a:r>
              <a:rPr lang="cs-CZ" dirty="0"/>
              <a:t>4. semestr</a:t>
            </a:r>
          </a:p>
          <a:p>
            <a:pPr lvl="2"/>
            <a:r>
              <a:rPr lang="cs-CZ" dirty="0"/>
              <a:t>Biomedicínské aspekty		10 hodin</a:t>
            </a:r>
          </a:p>
          <a:p>
            <a:pPr lvl="2"/>
            <a:r>
              <a:rPr lang="cs-CZ" dirty="0"/>
              <a:t>Vrcholový volejbal		8 hodin</a:t>
            </a:r>
          </a:p>
          <a:p>
            <a:pPr lvl="2"/>
            <a:r>
              <a:rPr lang="cs-CZ" dirty="0"/>
              <a:t>Volejbal (16-18)		10 hodin</a:t>
            </a:r>
          </a:p>
          <a:p>
            <a:pPr lvl="2"/>
            <a:r>
              <a:rPr lang="cs-CZ" dirty="0"/>
              <a:t>Praxe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2D27A04-4A0B-49F9-9BD9-A16641057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927" y="1690688"/>
            <a:ext cx="2903185" cy="290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1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3363C-4266-49C8-8EFE-DCCDAF30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a plán studia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71BB8E-0087-4B31-98AD-4ACFAF1D9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3. Ročník</a:t>
            </a:r>
          </a:p>
          <a:p>
            <a:pPr lvl="1"/>
            <a:r>
              <a:rPr lang="cs-CZ" dirty="0"/>
              <a:t>5. semestr</a:t>
            </a:r>
          </a:p>
          <a:p>
            <a:pPr lvl="2"/>
            <a:r>
              <a:rPr lang="cs-CZ" dirty="0"/>
              <a:t>Diagnostika a vedení		12 hodin</a:t>
            </a:r>
          </a:p>
          <a:p>
            <a:pPr lvl="2"/>
            <a:r>
              <a:rPr lang="cs-CZ" dirty="0"/>
              <a:t>Manažerské souvislosti		4 hodiny</a:t>
            </a:r>
          </a:p>
          <a:p>
            <a:pPr lvl="2"/>
            <a:r>
              <a:rPr lang="cs-CZ" dirty="0"/>
              <a:t>Moderní trendy		4 hodiny</a:t>
            </a:r>
          </a:p>
          <a:p>
            <a:pPr lvl="2"/>
            <a:r>
              <a:rPr lang="cs-CZ" dirty="0"/>
              <a:t>Struktura FIVB			1 hodina</a:t>
            </a:r>
          </a:p>
          <a:p>
            <a:pPr lvl="2"/>
            <a:r>
              <a:rPr lang="cs-CZ" dirty="0"/>
              <a:t>Struktura ČVS			2 hodiny</a:t>
            </a:r>
          </a:p>
          <a:p>
            <a:pPr lvl="2"/>
            <a:r>
              <a:rPr lang="cs-CZ" dirty="0"/>
              <a:t>Praxe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29DACFE-4CD2-4949-A232-6F1BF5240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751" y="1322033"/>
            <a:ext cx="3239460" cy="265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2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6881A-842D-4C65-97FB-E0293E8D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splnění jednotlivých semestrů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E73F3E-9DD2-4114-96A3-43E02439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1. Semestr</a:t>
            </a:r>
          </a:p>
          <a:p>
            <a:pPr lvl="1"/>
            <a:r>
              <a:rPr lang="cs-CZ" dirty="0"/>
              <a:t>Zápočet – test z pravidel a historie volejbalu</a:t>
            </a:r>
          </a:p>
          <a:p>
            <a:pPr lvl="0"/>
            <a:r>
              <a:rPr lang="cs-CZ" dirty="0"/>
              <a:t>2. Semestr</a:t>
            </a:r>
          </a:p>
          <a:p>
            <a:pPr lvl="1"/>
            <a:r>
              <a:rPr lang="cs-CZ" dirty="0"/>
              <a:t>Zkouška – Systematika a učení, Metodický výstup</a:t>
            </a:r>
          </a:p>
          <a:p>
            <a:pPr lvl="0"/>
            <a:r>
              <a:rPr lang="cs-CZ" dirty="0"/>
              <a:t>3. Semestr</a:t>
            </a:r>
          </a:p>
          <a:p>
            <a:pPr lvl="1"/>
            <a:r>
              <a:rPr lang="cs-CZ" dirty="0"/>
              <a:t>Seminární práce, pořádání virtuálního turnaje, prezentace na sociálních sítích</a:t>
            </a:r>
          </a:p>
          <a:p>
            <a:pPr lvl="0"/>
            <a:r>
              <a:rPr lang="cs-CZ" dirty="0"/>
              <a:t>4. Semestr</a:t>
            </a:r>
          </a:p>
          <a:p>
            <a:pPr lvl="1"/>
            <a:r>
              <a:rPr lang="cs-CZ" dirty="0"/>
              <a:t>Zkouška vrcholový volejbal, Metodický výstup</a:t>
            </a:r>
          </a:p>
          <a:p>
            <a:pPr lvl="0"/>
            <a:r>
              <a:rPr lang="cs-CZ" dirty="0"/>
              <a:t>5. Semestr</a:t>
            </a:r>
          </a:p>
          <a:p>
            <a:pPr lvl="1"/>
            <a:r>
              <a:rPr lang="cs-CZ" dirty="0"/>
              <a:t>Zkouška a oponentura – diagnostika a vedení družstva, kvantitativní a kvalitativní analýza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3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71C9B-A835-4B47-92E4-FBB1C751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distanční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C97C4-5B3C-45D7-A831-E97BBAFF0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914"/>
            <a:ext cx="10515600" cy="4351338"/>
          </a:xfrm>
        </p:spPr>
        <p:txBody>
          <a:bodyPr/>
          <a:lstStyle/>
          <a:p>
            <a:r>
              <a:rPr lang="cs-CZ" dirty="0"/>
              <a:t>Primární použití MS </a:t>
            </a:r>
            <a:r>
              <a:rPr lang="cs-CZ" dirty="0" err="1"/>
              <a:t>Teams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Snaha o maximální zachování klasické výuky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737CDC6-4ECB-49AD-8A2F-7F00BD64D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48" y="1369660"/>
            <a:ext cx="1926053" cy="179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0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346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Specializace – Volejbal </vt:lpstr>
      <vt:lpstr>Osnova prezentace:</vt:lpstr>
      <vt:lpstr>Představení vyučujících</vt:lpstr>
      <vt:lpstr>Vysoká škola volejbalu </vt:lpstr>
      <vt:lpstr>Osnova a plán studia</vt:lpstr>
      <vt:lpstr>Osnova a plán studia</vt:lpstr>
      <vt:lpstr>Osnova a plán studia</vt:lpstr>
      <vt:lpstr>Požadavky na splnění jednotlivých semestrů</vt:lpstr>
      <vt:lpstr>Formy distanční výuky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Specializace – Volejbal</dc:title>
  <dc:creator>Jiří Petrů</dc:creator>
  <cp:lastModifiedBy>Jiří Petrů</cp:lastModifiedBy>
  <cp:revision>9</cp:revision>
  <dcterms:created xsi:type="dcterms:W3CDTF">2020-09-29T08:34:35Z</dcterms:created>
  <dcterms:modified xsi:type="dcterms:W3CDTF">2020-10-08T16:09:45Z</dcterms:modified>
</cp:coreProperties>
</file>