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420573-77D9-AD28-CBA9-1FCE1D7B242F}" v="257" dt="2020-11-16T16:15:17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202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tka Čihounková" userId="S::142803@muni.cz::a0508078-6653-4915-8d26-45dbbf10936b" providerId="AD" clId="Web-{FE420573-77D9-AD28-CBA9-1FCE1D7B242F}"/>
    <pc:docChg chg="addSld modSld">
      <pc:chgData name="Jitka Čihounková" userId="S::142803@muni.cz::a0508078-6653-4915-8d26-45dbbf10936b" providerId="AD" clId="Web-{FE420573-77D9-AD28-CBA9-1FCE1D7B242F}" dt="2020-11-16T16:15:17.966" v="255" actId="20577"/>
      <pc:docMkLst>
        <pc:docMk/>
      </pc:docMkLst>
      <pc:sldChg chg="modSp">
        <pc:chgData name="Jitka Čihounková" userId="S::142803@muni.cz::a0508078-6653-4915-8d26-45dbbf10936b" providerId="AD" clId="Web-{FE420573-77D9-AD28-CBA9-1FCE1D7B242F}" dt="2020-11-16T16:15:17.966" v="255" actId="20577"/>
        <pc:sldMkLst>
          <pc:docMk/>
          <pc:sldMk cId="314463537" sldId="260"/>
        </pc:sldMkLst>
        <pc:spChg chg="mod">
          <ac:chgData name="Jitka Čihounková" userId="S::142803@muni.cz::a0508078-6653-4915-8d26-45dbbf10936b" providerId="AD" clId="Web-{FE420573-77D9-AD28-CBA9-1FCE1D7B242F}" dt="2020-11-16T16:15:17.966" v="255" actId="20577"/>
          <ac:spMkLst>
            <pc:docMk/>
            <pc:sldMk cId="314463537" sldId="260"/>
            <ac:spMk id="3" creationId="{00000000-0000-0000-0000-000000000000}"/>
          </ac:spMkLst>
        </pc:spChg>
        <pc:picChg chg="mod modCrop">
          <ac:chgData name="Jitka Čihounková" userId="S::142803@muni.cz::a0508078-6653-4915-8d26-45dbbf10936b" providerId="AD" clId="Web-{FE420573-77D9-AD28-CBA9-1FCE1D7B242F}" dt="2020-11-16T16:14:47.356" v="237"/>
          <ac:picMkLst>
            <pc:docMk/>
            <pc:sldMk cId="314463537" sldId="260"/>
            <ac:picMk id="4" creationId="{29FE6D90-E111-4B68-9B0F-3849CE0A1BA1}"/>
          </ac:picMkLst>
        </pc:picChg>
      </pc:sldChg>
      <pc:sldChg chg="modSp new">
        <pc:chgData name="Jitka Čihounková" userId="S::142803@muni.cz::a0508078-6653-4915-8d26-45dbbf10936b" providerId="AD" clId="Web-{FE420573-77D9-AD28-CBA9-1FCE1D7B242F}" dt="2020-11-16T16:12:59.041" v="211" actId="20577"/>
        <pc:sldMkLst>
          <pc:docMk/>
          <pc:sldMk cId="4098294162" sldId="261"/>
        </pc:sldMkLst>
        <pc:spChg chg="mod">
          <ac:chgData name="Jitka Čihounková" userId="S::142803@muni.cz::a0508078-6653-4915-8d26-45dbbf10936b" providerId="AD" clId="Web-{FE420573-77D9-AD28-CBA9-1FCE1D7B242F}" dt="2020-11-16T14:07:31.254" v="3" actId="20577"/>
          <ac:spMkLst>
            <pc:docMk/>
            <pc:sldMk cId="4098294162" sldId="261"/>
            <ac:spMk id="2" creationId="{ECAC89A9-7AE6-426D-A246-E43021E894DD}"/>
          </ac:spMkLst>
        </pc:spChg>
        <pc:spChg chg="mod">
          <ac:chgData name="Jitka Čihounková" userId="S::142803@muni.cz::a0508078-6653-4915-8d26-45dbbf10936b" providerId="AD" clId="Web-{FE420573-77D9-AD28-CBA9-1FCE1D7B242F}" dt="2020-11-16T16:12:59.041" v="211" actId="20577"/>
          <ac:spMkLst>
            <pc:docMk/>
            <pc:sldMk cId="4098294162" sldId="261"/>
            <ac:spMk id="3" creationId="{A6FB26BA-4939-404F-A42B-FD5759E60FCB}"/>
          </ac:spMkLst>
        </pc:spChg>
      </pc:sldChg>
      <pc:sldChg chg="modSp new">
        <pc:chgData name="Jitka Čihounková" userId="S::142803@muni.cz::a0508078-6653-4915-8d26-45dbbf10936b" providerId="AD" clId="Web-{FE420573-77D9-AD28-CBA9-1FCE1D7B242F}" dt="2020-11-16T16:13:43.448" v="234" actId="20577"/>
        <pc:sldMkLst>
          <pc:docMk/>
          <pc:sldMk cId="1848787671" sldId="262"/>
        </pc:sldMkLst>
        <pc:spChg chg="mod">
          <ac:chgData name="Jitka Čihounková" userId="S::142803@muni.cz::a0508078-6653-4915-8d26-45dbbf10936b" providerId="AD" clId="Web-{FE420573-77D9-AD28-CBA9-1FCE1D7B242F}" dt="2020-11-16T16:13:08.010" v="215" actId="20577"/>
          <ac:spMkLst>
            <pc:docMk/>
            <pc:sldMk cId="1848787671" sldId="262"/>
            <ac:spMk id="2" creationId="{5C4A99C8-F247-4AE3-856E-F9833C70BAD2}"/>
          </ac:spMkLst>
        </pc:spChg>
        <pc:spChg chg="mod">
          <ac:chgData name="Jitka Čihounková" userId="S::142803@muni.cz::a0508078-6653-4915-8d26-45dbbf10936b" providerId="AD" clId="Web-{FE420573-77D9-AD28-CBA9-1FCE1D7B242F}" dt="2020-11-16T16:13:43.448" v="234" actId="20577"/>
          <ac:spMkLst>
            <pc:docMk/>
            <pc:sldMk cId="1848787671" sldId="262"/>
            <ac:spMk id="3" creationId="{620CD9A9-6671-42AA-BC2C-44E1B06467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82369C-F81A-460F-8F5B-DC743A934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E3D75B-E478-4EBC-80D8-B08BA981A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51360-BD96-4342-8301-0F88281E7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826C9-B608-4C1B-9DAF-7F20F7DD6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33ED1-C4B6-428E-A403-310EEEC02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20E79-A4D3-4B9C-9420-24C998691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4A2B-6CCF-4478-8788-3E23F1D650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1E892-50E4-4095-A007-ED0B2091F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2621-9BBD-4A86-B7DC-49212CC2D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B63D3-67C5-4A55-B906-E002F1B33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07DE6-DE9B-47B1-935B-2B5F427FF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A681B-E7ED-4FCE-BB70-290009361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3C44D4-C715-4AE6-BF14-1B68A351F1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olicieCZ/posts/2673670359350359?comment_id=2687982191252509" TargetMode="External"/><Relationship Id="rId2" Type="http://schemas.openxmlformats.org/officeDocument/2006/relationships/hyperlink" Target="https://www.youtube.com/watch?v=xBV0QBX4oA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seniorů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062888"/>
            <a:ext cx="5951187" cy="575912"/>
          </a:xfrm>
        </p:spPr>
        <p:txBody>
          <a:bodyPr/>
          <a:lstStyle/>
          <a:p>
            <a:r>
              <a:rPr lang="cs-CZ" dirty="0"/>
              <a:t>SEBS, Sebeobrana specifických skupin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C89A9-7AE6-426D-A246-E43021E89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skupiny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B26BA-4939-404F-A42B-FD5759E60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Degenerativní změny v organizmu</a:t>
            </a:r>
          </a:p>
          <a:p>
            <a:pPr lvl="1"/>
            <a:r>
              <a:rPr lang="cs-CZ"/>
              <a:t>Úbytek svalové hmoty a síly</a:t>
            </a:r>
          </a:p>
          <a:p>
            <a:pPr lvl="1"/>
            <a:r>
              <a:rPr lang="cs-CZ"/>
              <a:t>Horší smysly (zrak, sluch)</a:t>
            </a:r>
          </a:p>
          <a:p>
            <a:pPr lvl="1"/>
            <a:r>
              <a:rPr lang="cs-CZ"/>
              <a:t>Horší rovnováha</a:t>
            </a:r>
            <a:endParaRPr lang="cs-CZ" dirty="0"/>
          </a:p>
          <a:p>
            <a:pPr lvl="1"/>
            <a:r>
              <a:rPr lang="cs-CZ"/>
              <a:t>Horší proprio recepce a reakční rychlost (často ani ruce před sebe při pádu)</a:t>
            </a:r>
          </a:p>
          <a:p>
            <a:pPr lvl="1"/>
            <a:r>
              <a:rPr lang="cs-CZ"/>
              <a:t>Někdy podrážděnost až agresivita - snížená schopnost seberregulace x "přemoudřelost" x vlídnost až naivita</a:t>
            </a:r>
          </a:p>
          <a:p>
            <a:pPr lvl="1"/>
            <a:r>
              <a:rPr lang="cs-CZ"/>
              <a:t>Horší termoregulace (pocení, pití)</a:t>
            </a:r>
          </a:p>
          <a:p>
            <a:pPr lvl="1"/>
            <a:r>
              <a:rPr lang="cs-CZ"/>
              <a:t>Přítomnost nemocí (tlak, diabetes, artróza...)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9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A99C8-F247-4AE3-856E-F9833C70B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Hrozby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CD9A9-6671-42AA-BC2C-44E1B0646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Krádeže</a:t>
            </a:r>
          </a:p>
          <a:p>
            <a:r>
              <a:rPr lang="cs-CZ"/>
              <a:t>Loupeže</a:t>
            </a:r>
            <a:endParaRPr lang="cs-CZ" dirty="0"/>
          </a:p>
          <a:p>
            <a:r>
              <a:rPr lang="cs-CZ"/>
              <a:t>Podvod</a:t>
            </a:r>
            <a:endParaRPr lang="cs-CZ" dirty="0"/>
          </a:p>
          <a:p>
            <a:r>
              <a:rPr lang="cs-CZ"/>
              <a:t>Týrání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78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4516"/>
          </a:xfrm>
        </p:spPr>
        <p:txBody>
          <a:bodyPr/>
          <a:lstStyle/>
          <a:p>
            <a:r>
              <a:rPr lang="cs-CZ" dirty="0"/>
              <a:t>týrání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318662"/>
            <a:ext cx="6326187" cy="4807502"/>
          </a:xfrm>
        </p:spPr>
        <p:txBody>
          <a:bodyPr/>
          <a:lstStyle/>
          <a:p>
            <a:r>
              <a:rPr lang="cs-CZ" dirty="0"/>
              <a:t>Strach ze samoty</a:t>
            </a:r>
          </a:p>
          <a:p>
            <a:r>
              <a:rPr lang="cs-CZ" dirty="0"/>
              <a:t>Generační hodnoty (respektování  manželství, nedotknutelnost rodiny)</a:t>
            </a:r>
          </a:p>
          <a:p>
            <a:r>
              <a:rPr lang="cs-CZ" dirty="0"/>
              <a:t>Obavy o fyzické a psychické  zdraví (vlastní či pachatele)</a:t>
            </a:r>
          </a:p>
          <a:p>
            <a:r>
              <a:rPr lang="cs-CZ" dirty="0"/>
              <a:t>Objektivní závislost na tyranovi (finanční, v mobilitě…)</a:t>
            </a:r>
          </a:p>
          <a:p>
            <a:r>
              <a:rPr lang="cs-CZ" dirty="0"/>
              <a:t>Sousedská pouta, zakotvení v určitém místě</a:t>
            </a:r>
          </a:p>
          <a:p>
            <a:r>
              <a:rPr lang="cs-CZ" dirty="0"/>
              <a:t>Komplikovanější přístup k sociálním službám</a:t>
            </a:r>
          </a:p>
          <a:p>
            <a:r>
              <a:rPr lang="cs-CZ" dirty="0"/>
              <a:t>Strach z odvety</a:t>
            </a:r>
          </a:p>
          <a:p>
            <a:r>
              <a:rPr lang="cs-CZ" dirty="0"/>
              <a:t>Normalizace týrání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 síla, stabilita</a:t>
            </a:r>
          </a:p>
          <a:p>
            <a:r>
              <a:rPr lang="cs-CZ"/>
              <a:t>Pozor na střídání poloh</a:t>
            </a:r>
            <a:endParaRPr lang="cs-CZ" dirty="0"/>
          </a:p>
          <a:p>
            <a:r>
              <a:rPr lang="cs-CZ" dirty="0"/>
              <a:t>Improvizované zbraně</a:t>
            </a:r>
          </a:p>
          <a:p>
            <a:r>
              <a:rPr lang="cs-CZ" dirty="0"/>
              <a:t>Alarmy</a:t>
            </a:r>
          </a:p>
          <a:p>
            <a:pPr lvl="5"/>
            <a:r>
              <a:rPr lang="cs-CZ"/>
              <a:t>Pádová technika</a:t>
            </a:r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29FE6D90-E111-4B68-9B0F-3849CE0A1BA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79"/>
          <a:stretch/>
        </p:blipFill>
        <p:spPr bwMode="auto">
          <a:xfrm>
            <a:off x="87651" y="3589390"/>
            <a:ext cx="4534427" cy="298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446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hlinkClick r:id="rId2"/>
              </a:rPr>
              <a:t>https://www.youtube.com/watch?v=xBV0QBX4oAU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– krav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maga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v barvy života</a:t>
            </a:r>
          </a:p>
          <a:p>
            <a:r>
              <a:rPr lang="cs-CZ" dirty="0">
                <a:hlinkClick r:id="rId3"/>
              </a:rPr>
              <a:t>https://www.facebook.com/PolicieCZ/posts/2673670359350359?comment_id=2687982191252509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 descr="senior_napadená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878" y="96253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36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157_slide">
  <a:themeElements>
    <a:clrScheme name="Motiv sady Office 2">
      <a:dk1>
        <a:srgbClr val="000000"/>
      </a:dk1>
      <a:lt1>
        <a:srgbClr val="BCD2EE"/>
      </a:lt1>
      <a:dk2>
        <a:srgbClr val="000000"/>
      </a:dk2>
      <a:lt2>
        <a:srgbClr val="B2B2B2"/>
      </a:lt2>
      <a:accent1>
        <a:srgbClr val="6C66CC"/>
      </a:accent1>
      <a:accent2>
        <a:srgbClr val="2986A3"/>
      </a:accent2>
      <a:accent3>
        <a:srgbClr val="DAE5F5"/>
      </a:accent3>
      <a:accent4>
        <a:srgbClr val="000000"/>
      </a:accent4>
      <a:accent5>
        <a:srgbClr val="BAB8E2"/>
      </a:accent5>
      <a:accent6>
        <a:srgbClr val="247993"/>
      </a:accent6>
      <a:hlink>
        <a:srgbClr val="2E496B"/>
      </a:hlink>
      <a:folHlink>
        <a:srgbClr val="312E6B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DAE5F5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DAE5F5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DAE5F5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DAE5F5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FFFFFF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FFFFFF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FFFFFF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FFFFFF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ind_3157_slide</Template>
  <TotalTime>396</TotalTime>
  <Words>105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ind_3157_slide</vt:lpstr>
      <vt:lpstr>Sebeobrana seniorů</vt:lpstr>
      <vt:lpstr>Specifika skupiny</vt:lpstr>
      <vt:lpstr>Hrozby</vt:lpstr>
      <vt:lpstr>týrání</vt:lpstr>
      <vt:lpstr>Fyzická obrana</vt:lpstr>
      <vt:lpstr>PowerPoint Presentation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seniorů</dc:title>
  <dc:creator>142803</dc:creator>
  <cp:lastModifiedBy>Jitka Čihounková</cp:lastModifiedBy>
  <cp:revision>100</cp:revision>
  <dcterms:created xsi:type="dcterms:W3CDTF">2014-08-14T10:10:35Z</dcterms:created>
  <dcterms:modified xsi:type="dcterms:W3CDTF">2020-11-16T16:15:24Z</dcterms:modified>
</cp:coreProperties>
</file>