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65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2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26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5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15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04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4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32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2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6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2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843B1A-3469-40BC-BADD-84F7FE061DDA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9B5D61-4B57-4567-9EAA-2C671E63C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1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Plánovaný harmonogram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70465" y="1616761"/>
            <a:ext cx="75341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+ 7. 10.      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+ 14. 10.      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+ 21. 10. 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 10.                 !!!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pouze semináře (středa je volno)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+ 4. 11.      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+11. 11.       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18.11.                  !!!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přednáška + seminář (úterý je volno)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+ 25. 11. 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+ 2. 12.           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 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+9. 12.       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15+ 16. 12.       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+6. 1.                biomechanika</a:t>
            </a:r>
          </a:p>
          <a:p>
            <a:pPr>
              <a:spcAft>
                <a:spcPts val="600"/>
              </a:spcAft>
            </a:pPr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+ 13. 1.          </a:t>
            </a:r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Semináře budou kombinovat výklad témat zaměřených na testování motorických schopností a ukázky testování.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Druhá část semináře bude věnována praktické realizaci zadaných motorických testů uzpůsobených pro domácí podmínky.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testů následně poslouží jako podklad pro zpracování dat.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materiály a organizační informace budou ukládány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3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Organizace výuky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seminářích: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registrována v průběhu online semináře stažením seznamu účastníků (i vícekrát) a následně zadána do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optimálně zkontrolovat zaznamenání docházky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Součástí semináře bude aktivní komunikace se studenty – pravidelně se bude střídat „vyvolený“ student/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komunikaci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měření budou v druhé půlce semináře představena a termín realizace měření bude ponechán na rozhodnutí studentů. Důležité je splnění do termínu odevzdání vyhodnocených dat.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36099" y="589895"/>
            <a:ext cx="4820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cap="none" spc="0" dirty="0" err="1">
                <a:ln/>
                <a:solidFill>
                  <a:schemeClr val="accent4"/>
                </a:solidFill>
                <a:effectLst/>
              </a:rPr>
              <a:t>Antropomotorika</a:t>
            </a:r>
            <a:endParaRPr lang="cs-CZ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56211" y="1903615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Podmínky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ukončení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70712" y="2065648"/>
            <a:ext cx="75341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zápočtu: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Docházka nepřekročí 2 (3) absence seminářích celkem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Odevzdané zpracované výsledky měření motorických testů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Splněný zápočtový test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odpovědníky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splnění zápočtových požadavků z oblasti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Antropomotorika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biomechanika se lze přihlásit v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„soubornou“ </a:t>
            </a:r>
            <a:r>
              <a:rPr lang="cs-CZ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je ústní – kontaktní nebo online formou dle epidemiologické situace</a:t>
            </a: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83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5086</TotalTime>
  <Words>448</Words>
  <Application>Microsoft Office PowerPoint</Application>
  <PresentationFormat>Širokoúhlá obrazovka</PresentationFormat>
  <Paragraphs>41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 Vespa</dc:creator>
  <cp:lastModifiedBy>Tomáš Vespalec</cp:lastModifiedBy>
  <cp:revision>4</cp:revision>
  <dcterms:created xsi:type="dcterms:W3CDTF">2020-10-08T20:56:54Z</dcterms:created>
  <dcterms:modified xsi:type="dcterms:W3CDTF">2020-10-12T18:55:52Z</dcterms:modified>
</cp:coreProperties>
</file>