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A33/116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na semináři (2x povolená absence)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prezentací: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</TotalTime>
  <Words>214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Seminář bp (bk) 4023 Příprava k praxi </dc:title>
  <dc:creator>Michal Roček</dc:creator>
  <cp:lastModifiedBy>Michal Roček</cp:lastModifiedBy>
  <cp:revision>3</cp:revision>
  <cp:lastPrinted>1601-01-01T00:00:00Z</cp:lastPrinted>
  <dcterms:created xsi:type="dcterms:W3CDTF">2020-10-03T15:14:05Z</dcterms:created>
  <dcterms:modified xsi:type="dcterms:W3CDTF">2020-10-03T15:35:10Z</dcterms:modified>
</cp:coreProperties>
</file>