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7" r:id="rId3"/>
    <p:sldId id="306" r:id="rId4"/>
    <p:sldId id="263" r:id="rId5"/>
    <p:sldId id="278" r:id="rId6"/>
    <p:sldId id="303" r:id="rId7"/>
    <p:sldId id="304" r:id="rId8"/>
    <p:sldId id="305" r:id="rId9"/>
    <p:sldId id="258" r:id="rId10"/>
    <p:sldId id="308" r:id="rId11"/>
    <p:sldId id="309" r:id="rId12"/>
    <p:sldId id="307" r:id="rId13"/>
  </p:sldIdLst>
  <p:sldSz cx="9144000" cy="5143500" type="screen16x9"/>
  <p:notesSz cx="6858000" cy="9144000"/>
  <p:embeddedFontLst>
    <p:embeddedFont>
      <p:font typeface="Anton" panose="020B0604020202020204" charset="-18"/>
      <p:regular r:id="rId15"/>
    </p:embeddedFont>
    <p:embeddedFont>
      <p:font typeface="Barlow Light" panose="020B0604020202020204" charset="-18"/>
      <p:regular r:id="rId16"/>
      <p:bold r:id="rId17"/>
      <p:italic r:id="rId18"/>
      <p:boldItalic r:id="rId19"/>
    </p:embeddedFont>
    <p:embeddedFont>
      <p:font typeface="Josefin Sans" panose="020B0604020202020204" charset="-18"/>
      <p:regular r:id="rId20"/>
      <p:bold r:id="rId21"/>
      <p:italic r:id="rId22"/>
      <p:boldItalic r:id="rId23"/>
    </p:embeddedFont>
    <p:embeddedFont>
      <p:font typeface="Josefin Slab" panose="020B0604020202020204" charset="0"/>
      <p:regular r:id="rId24"/>
      <p:bold r:id="rId25"/>
      <p:italic r:id="rId26"/>
      <p:boldItalic r:id="rId27"/>
    </p:embeddedFont>
    <p:embeddedFont>
      <p:font typeface="Lexend Deca" panose="020B0604020202020204" charset="-18"/>
      <p:regular r:id="rId28"/>
    </p:embeddedFont>
    <p:embeddedFont>
      <p:font typeface="Lexend Exa" panose="020B0604020202020204" charset="-18"/>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C92086-470A-4292-A69E-4DF87BB9741D}">
  <a:tblStyle styleId="{2FC92086-470A-4292-A69E-4DF87BB974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7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e393eb29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e393eb29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8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327c7807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327c7807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4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327c7807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327c7807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96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43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327c7807a_0_3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6327c7807a_0_3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65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7075" y="0"/>
            <a:ext cx="46626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EECE"/>
              </a:solidFill>
            </a:endParaRPr>
          </a:p>
        </p:txBody>
      </p:sp>
      <p:sp>
        <p:nvSpPr>
          <p:cNvPr id="10" name="Google Shape;10;p2"/>
          <p:cNvSpPr txBox="1">
            <a:spLocks noGrp="1"/>
          </p:cNvSpPr>
          <p:nvPr>
            <p:ph type="ctrTitle"/>
          </p:nvPr>
        </p:nvSpPr>
        <p:spPr>
          <a:xfrm>
            <a:off x="3162450" y="1545450"/>
            <a:ext cx="2819100" cy="205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5200"/>
              <a:buNone/>
              <a:defRPr sz="5200" b="1">
                <a:latin typeface="Lexend Exa"/>
                <a:ea typeface="Lexend Exa"/>
                <a:cs typeface="Lexend Exa"/>
                <a:sym typeface="Lexend Exa"/>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1" name="Google Shape;11;p2"/>
          <p:cNvSpPr txBox="1">
            <a:spLocks noGrp="1"/>
          </p:cNvSpPr>
          <p:nvPr>
            <p:ph type="subTitle" idx="1"/>
          </p:nvPr>
        </p:nvSpPr>
        <p:spPr>
          <a:xfrm>
            <a:off x="719300" y="4222500"/>
            <a:ext cx="3290100" cy="3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3F3F3"/>
              </a:buClr>
              <a:buSzPts val="2800"/>
              <a:buNone/>
              <a:defRPr sz="1400"/>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719300" y="1081225"/>
            <a:ext cx="7704600" cy="35181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000000"/>
              </a:buClr>
              <a:buSzPts val="1200"/>
              <a:buFont typeface="Abel"/>
              <a:buChar char="●"/>
              <a:defRPr sz="1200">
                <a:solidFill>
                  <a:srgbClr val="F7EECE"/>
                </a:solidFill>
              </a:defRPr>
            </a:lvl1pPr>
            <a:lvl2pPr marL="914400" lvl="1" indent="-317500" rtl="0">
              <a:spcBef>
                <a:spcPts val="0"/>
              </a:spcBef>
              <a:spcAft>
                <a:spcPts val="0"/>
              </a:spcAft>
              <a:buClr>
                <a:srgbClr val="000000"/>
              </a:buClr>
              <a:buSzPts val="1400"/>
              <a:buFont typeface="Arial"/>
              <a:buChar char="○"/>
              <a:defRPr>
                <a:solidFill>
                  <a:srgbClr val="F7EECE"/>
                </a:solidFill>
              </a:defRPr>
            </a:lvl2pPr>
            <a:lvl3pPr marL="1371600" lvl="2" indent="-317500" rtl="0">
              <a:spcBef>
                <a:spcPts val="1600"/>
              </a:spcBef>
              <a:spcAft>
                <a:spcPts val="0"/>
              </a:spcAft>
              <a:buClr>
                <a:srgbClr val="000000"/>
              </a:buClr>
              <a:buSzPts val="1400"/>
              <a:buFont typeface="Arial"/>
              <a:buChar char="■"/>
              <a:defRPr>
                <a:solidFill>
                  <a:srgbClr val="F7EECE"/>
                </a:solidFill>
              </a:defRPr>
            </a:lvl3pPr>
            <a:lvl4pPr marL="1828800" lvl="3" indent="-317500" rtl="0">
              <a:spcBef>
                <a:spcPts val="1600"/>
              </a:spcBef>
              <a:spcAft>
                <a:spcPts val="0"/>
              </a:spcAft>
              <a:buClr>
                <a:srgbClr val="000000"/>
              </a:buClr>
              <a:buSzPts val="1400"/>
              <a:buFont typeface="Arial"/>
              <a:buChar char="●"/>
              <a:defRPr>
                <a:solidFill>
                  <a:srgbClr val="F7EECE"/>
                </a:solidFill>
              </a:defRPr>
            </a:lvl4pPr>
            <a:lvl5pPr marL="2286000" lvl="4" indent="-317500" rtl="0">
              <a:spcBef>
                <a:spcPts val="1600"/>
              </a:spcBef>
              <a:spcAft>
                <a:spcPts val="0"/>
              </a:spcAft>
              <a:buClr>
                <a:srgbClr val="000000"/>
              </a:buClr>
              <a:buSzPts val="1400"/>
              <a:buFont typeface="Arial"/>
              <a:buChar char="○"/>
              <a:defRPr>
                <a:solidFill>
                  <a:srgbClr val="F7EECE"/>
                </a:solidFill>
              </a:defRPr>
            </a:lvl5pPr>
            <a:lvl6pPr marL="2743200" lvl="5" indent="-317500" rtl="0">
              <a:spcBef>
                <a:spcPts val="1600"/>
              </a:spcBef>
              <a:spcAft>
                <a:spcPts val="0"/>
              </a:spcAft>
              <a:buClr>
                <a:srgbClr val="000000"/>
              </a:buClr>
              <a:buSzPts val="1400"/>
              <a:buFont typeface="Arial"/>
              <a:buChar char="■"/>
              <a:defRPr>
                <a:solidFill>
                  <a:srgbClr val="F7EECE"/>
                </a:solidFill>
              </a:defRPr>
            </a:lvl6pPr>
            <a:lvl7pPr marL="3200400" lvl="6" indent="-317500" rtl="0">
              <a:spcBef>
                <a:spcPts val="1600"/>
              </a:spcBef>
              <a:spcAft>
                <a:spcPts val="0"/>
              </a:spcAft>
              <a:buClr>
                <a:srgbClr val="000000"/>
              </a:buClr>
              <a:buSzPts val="1400"/>
              <a:buFont typeface="Arial"/>
              <a:buChar char="●"/>
              <a:defRPr>
                <a:solidFill>
                  <a:srgbClr val="F7EECE"/>
                </a:solidFill>
              </a:defRPr>
            </a:lvl7pPr>
            <a:lvl8pPr marL="3657600" lvl="7" indent="-317500" rtl="0">
              <a:spcBef>
                <a:spcPts val="1600"/>
              </a:spcBef>
              <a:spcAft>
                <a:spcPts val="0"/>
              </a:spcAft>
              <a:buClr>
                <a:srgbClr val="000000"/>
              </a:buClr>
              <a:buSzPts val="1400"/>
              <a:buFont typeface="Arial"/>
              <a:buChar char="○"/>
              <a:defRPr>
                <a:solidFill>
                  <a:srgbClr val="F7EECE"/>
                </a:solidFill>
              </a:defRPr>
            </a:lvl8pPr>
            <a:lvl9pPr marL="4114800" lvl="8" indent="-317500" rtl="0">
              <a:spcBef>
                <a:spcPts val="1600"/>
              </a:spcBef>
              <a:spcAft>
                <a:spcPts val="1600"/>
              </a:spcAft>
              <a:buClr>
                <a:srgbClr val="000000"/>
              </a:buClr>
              <a:buSzPts val="1400"/>
              <a:buFont typeface="Arial"/>
              <a:buChar char="■"/>
              <a:defRPr>
                <a:solidFill>
                  <a:srgbClr val="F7EECE"/>
                </a:solidFill>
              </a:defRPr>
            </a:lvl9pPr>
          </a:lstStyle>
          <a:p>
            <a:endParaRPr/>
          </a:p>
        </p:txBody>
      </p:sp>
      <p:sp>
        <p:nvSpPr>
          <p:cNvPr id="18" name="Google Shape;18;p4"/>
          <p:cNvSpPr txBox="1">
            <a:spLocks noGrp="1"/>
          </p:cNvSpPr>
          <p:nvPr>
            <p:ph type="ctrTitle"/>
          </p:nvPr>
        </p:nvSpPr>
        <p:spPr>
          <a:xfrm>
            <a:off x="2593550" y="379350"/>
            <a:ext cx="3957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b="1"/>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2593550" y="379350"/>
            <a:ext cx="3957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b="1"/>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p:nvPr/>
        </p:nvSpPr>
        <p:spPr>
          <a:xfrm>
            <a:off x="125" y="2571750"/>
            <a:ext cx="9144000" cy="2571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3"/>
          <p:cNvSpPr txBox="1">
            <a:spLocks noGrp="1"/>
          </p:cNvSpPr>
          <p:nvPr>
            <p:ph type="subTitle" idx="1"/>
          </p:nvPr>
        </p:nvSpPr>
        <p:spPr>
          <a:xfrm>
            <a:off x="2208450"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434343"/>
              </a:buClr>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46" name="Google Shape;46;p13"/>
          <p:cNvSpPr txBox="1">
            <a:spLocks noGrp="1"/>
          </p:cNvSpPr>
          <p:nvPr>
            <p:ph type="subTitle" idx="2"/>
          </p:nvPr>
        </p:nvSpPr>
        <p:spPr>
          <a:xfrm>
            <a:off x="2208452" y="1412550"/>
            <a:ext cx="18297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Font typeface="Josefin Slab"/>
              <a:buNone/>
              <a:defRPr sz="1400"/>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47" name="Google Shape;47;p13"/>
          <p:cNvSpPr txBox="1">
            <a:spLocks noGrp="1"/>
          </p:cNvSpPr>
          <p:nvPr>
            <p:ph type="subTitle" idx="3"/>
          </p:nvPr>
        </p:nvSpPr>
        <p:spPr>
          <a:xfrm>
            <a:off x="4405475"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434343"/>
              </a:buClr>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48" name="Google Shape;48;p13"/>
          <p:cNvSpPr txBox="1">
            <a:spLocks noGrp="1"/>
          </p:cNvSpPr>
          <p:nvPr>
            <p:ph type="subTitle" idx="4"/>
          </p:nvPr>
        </p:nvSpPr>
        <p:spPr>
          <a:xfrm>
            <a:off x="4405464"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Font typeface="Josefin Slab"/>
              <a:buNone/>
              <a:defRPr sz="1400"/>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49" name="Google Shape;49;p13"/>
          <p:cNvSpPr txBox="1">
            <a:spLocks noGrp="1"/>
          </p:cNvSpPr>
          <p:nvPr>
            <p:ph type="subTitle" idx="5"/>
          </p:nvPr>
        </p:nvSpPr>
        <p:spPr>
          <a:xfrm>
            <a:off x="6602500" y="771250"/>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434343"/>
              </a:buClr>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50" name="Google Shape;50;p13"/>
          <p:cNvSpPr txBox="1">
            <a:spLocks noGrp="1"/>
          </p:cNvSpPr>
          <p:nvPr>
            <p:ph type="subTitle" idx="6"/>
          </p:nvPr>
        </p:nvSpPr>
        <p:spPr>
          <a:xfrm>
            <a:off x="6602489"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Font typeface="Josefin Slab"/>
              <a:buNone/>
              <a:defRPr sz="1400"/>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51" name="Google Shape;51;p13"/>
          <p:cNvSpPr txBox="1">
            <a:spLocks noGrp="1"/>
          </p:cNvSpPr>
          <p:nvPr>
            <p:ph type="subTitle" idx="7"/>
          </p:nvPr>
        </p:nvSpPr>
        <p:spPr>
          <a:xfrm>
            <a:off x="2208450" y="3108075"/>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Josefin Sans"/>
              <a:buNone/>
              <a:defRPr sz="1600" b="1">
                <a:solidFill>
                  <a:schemeClr val="dk1"/>
                </a:solidFill>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52" name="Google Shape;52;p13"/>
          <p:cNvSpPr txBox="1">
            <a:spLocks noGrp="1"/>
          </p:cNvSpPr>
          <p:nvPr>
            <p:ph type="subTitle" idx="8"/>
          </p:nvPr>
        </p:nvSpPr>
        <p:spPr>
          <a:xfrm>
            <a:off x="220843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Font typeface="Josefin Slab"/>
              <a:buNone/>
              <a:defRPr sz="1400">
                <a:solidFill>
                  <a:schemeClr val="dk1"/>
                </a:solidFill>
              </a:defRPr>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53" name="Google Shape;53;p13"/>
          <p:cNvSpPr txBox="1">
            <a:spLocks noGrp="1"/>
          </p:cNvSpPr>
          <p:nvPr>
            <p:ph type="subTitle" idx="9"/>
          </p:nvPr>
        </p:nvSpPr>
        <p:spPr>
          <a:xfrm>
            <a:off x="4405475"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Josefin Sans"/>
              <a:buNone/>
              <a:defRPr sz="1600" b="1">
                <a:solidFill>
                  <a:schemeClr val="dk1"/>
                </a:solidFill>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54" name="Google Shape;54;p13"/>
          <p:cNvSpPr txBox="1">
            <a:spLocks noGrp="1"/>
          </p:cNvSpPr>
          <p:nvPr>
            <p:ph type="subTitle" idx="13"/>
          </p:nvPr>
        </p:nvSpPr>
        <p:spPr>
          <a:xfrm>
            <a:off x="4405464"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Font typeface="Josefin Slab"/>
              <a:buNone/>
              <a:defRPr sz="1400">
                <a:solidFill>
                  <a:schemeClr val="dk1"/>
                </a:solidFill>
              </a:defRPr>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55" name="Google Shape;55;p13"/>
          <p:cNvSpPr txBox="1">
            <a:spLocks noGrp="1"/>
          </p:cNvSpPr>
          <p:nvPr>
            <p:ph type="subTitle" idx="14"/>
          </p:nvPr>
        </p:nvSpPr>
        <p:spPr>
          <a:xfrm>
            <a:off x="6602500"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Josefin Sans"/>
              <a:buNone/>
              <a:defRPr sz="1600" b="1">
                <a:solidFill>
                  <a:schemeClr val="dk1"/>
                </a:solidFill>
                <a:latin typeface="Lexend Deca"/>
                <a:ea typeface="Lexend Deca"/>
                <a:cs typeface="Lexend Deca"/>
                <a:sym typeface="Lexend Deca"/>
              </a:defRPr>
            </a:lvl1pPr>
            <a:lvl2pPr lvl="1"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2pPr>
            <a:lvl3pPr lvl="2"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3pPr>
            <a:lvl4pPr lvl="3"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4pPr>
            <a:lvl5pPr lvl="4"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5pPr>
            <a:lvl6pPr lvl="5"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6pPr>
            <a:lvl7pPr lvl="6"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7pPr>
            <a:lvl8pPr lvl="7"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8pPr>
            <a:lvl9pPr lvl="8" algn="r" rtl="0">
              <a:lnSpc>
                <a:spcPct val="100000"/>
              </a:lnSpc>
              <a:spcBef>
                <a:spcPts val="0"/>
              </a:spcBef>
              <a:spcAft>
                <a:spcPts val="0"/>
              </a:spcAft>
              <a:buClr>
                <a:srgbClr val="434343"/>
              </a:buClr>
              <a:buSzPts val="1400"/>
              <a:buFont typeface="Josefin Sans"/>
              <a:buNone/>
              <a:defRPr b="1">
                <a:solidFill>
                  <a:srgbClr val="434343"/>
                </a:solidFill>
                <a:latin typeface="Josefin Sans"/>
                <a:ea typeface="Josefin Sans"/>
                <a:cs typeface="Josefin Sans"/>
                <a:sym typeface="Josefin Sans"/>
              </a:defRPr>
            </a:lvl9pPr>
          </a:lstStyle>
          <a:p>
            <a:endParaRPr/>
          </a:p>
        </p:txBody>
      </p:sp>
      <p:sp>
        <p:nvSpPr>
          <p:cNvPr id="56" name="Google Shape;56;p13"/>
          <p:cNvSpPr txBox="1">
            <a:spLocks noGrp="1"/>
          </p:cNvSpPr>
          <p:nvPr>
            <p:ph type="subTitle" idx="15"/>
          </p:nvPr>
        </p:nvSpPr>
        <p:spPr>
          <a:xfrm>
            <a:off x="660248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Font typeface="Josefin Slab"/>
              <a:buNone/>
              <a:defRPr sz="1400">
                <a:solidFill>
                  <a:schemeClr val="dk1"/>
                </a:solidFill>
              </a:defRPr>
            </a:lvl1pPr>
            <a:lvl2pPr lvl="1"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2">
    <p:bg>
      <p:bgPr>
        <a:solidFill>
          <a:schemeClr val="dk1"/>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719288" y="1824225"/>
            <a:ext cx="4472700" cy="396300"/>
          </a:xfrm>
          <a:prstGeom prst="rect">
            <a:avLst/>
          </a:prstGeom>
        </p:spPr>
        <p:txBody>
          <a:bodyPr spcFirstLastPara="1" wrap="square" lIns="91425" tIns="91425" rIns="91425" bIns="91425" anchor="t" anchorCtr="0">
            <a:noAutofit/>
          </a:bodyPr>
          <a:lstStyle>
            <a:lvl1pPr marL="0" marR="0" lvl="0" indent="0" rtl="0">
              <a:lnSpc>
                <a:spcPct val="115000"/>
              </a:lnSpc>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71" name="Google Shape;71;p16"/>
          <p:cNvSpPr txBox="1">
            <a:spLocks noGrp="1"/>
          </p:cNvSpPr>
          <p:nvPr>
            <p:ph type="subTitle" idx="2"/>
          </p:nvPr>
        </p:nvSpPr>
        <p:spPr>
          <a:xfrm>
            <a:off x="2335625" y="3043361"/>
            <a:ext cx="4472700" cy="396300"/>
          </a:xfrm>
          <a:prstGeom prst="rect">
            <a:avLst/>
          </a:prstGeom>
          <a:noFill/>
        </p:spPr>
        <p:txBody>
          <a:bodyPr spcFirstLastPara="1" wrap="square" lIns="91425" tIns="91425" rIns="91425" bIns="91425" anchor="t" anchorCtr="0">
            <a:noAutofit/>
          </a:bodyPr>
          <a:lstStyle>
            <a:lvl1pPr marL="0" marR="0" lvl="0" indent="0" algn="ctr" rtl="0">
              <a:lnSpc>
                <a:spcPct val="115000"/>
              </a:lnSpc>
              <a:spcBef>
                <a:spcPts val="0"/>
              </a:spcBef>
              <a:spcAft>
                <a:spcPts val="0"/>
              </a:spcAft>
              <a:buNone/>
              <a:defRPr sz="14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2" name="Google Shape;72;p16"/>
          <p:cNvSpPr txBox="1">
            <a:spLocks noGrp="1"/>
          </p:cNvSpPr>
          <p:nvPr>
            <p:ph type="subTitle" idx="3"/>
          </p:nvPr>
        </p:nvSpPr>
        <p:spPr>
          <a:xfrm>
            <a:off x="3951988" y="4244449"/>
            <a:ext cx="4472700" cy="396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73" name="Google Shape;73;p16"/>
          <p:cNvSpPr txBox="1">
            <a:spLocks noGrp="1"/>
          </p:cNvSpPr>
          <p:nvPr>
            <p:ph type="title" hasCustomPrompt="1"/>
          </p:nvPr>
        </p:nvSpPr>
        <p:spPr>
          <a:xfrm>
            <a:off x="719288" y="1243475"/>
            <a:ext cx="4472700" cy="69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600"/>
              <a:buNone/>
              <a:defRPr sz="3600" b="1"/>
            </a:lvl1pPr>
            <a:lvl2pPr lvl="1"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2pPr>
            <a:lvl3pPr lvl="2"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3pPr>
            <a:lvl4pPr lvl="3"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4pPr>
            <a:lvl5pPr lvl="4"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5pPr>
            <a:lvl6pPr lvl="5"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6pPr>
            <a:lvl7pPr lvl="6"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7pPr>
            <a:lvl8pPr lvl="7"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8pPr>
            <a:lvl9pPr lvl="8"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9pPr>
          </a:lstStyle>
          <a:p>
            <a:r>
              <a:t>xx%</a:t>
            </a:r>
          </a:p>
        </p:txBody>
      </p:sp>
      <p:sp>
        <p:nvSpPr>
          <p:cNvPr id="74" name="Google Shape;74;p16"/>
          <p:cNvSpPr txBox="1">
            <a:spLocks noGrp="1"/>
          </p:cNvSpPr>
          <p:nvPr>
            <p:ph type="title" idx="4" hasCustomPrompt="1"/>
          </p:nvPr>
        </p:nvSpPr>
        <p:spPr>
          <a:xfrm>
            <a:off x="2335625" y="2442618"/>
            <a:ext cx="44727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7EECE"/>
              </a:buClr>
              <a:buSzPts val="3600"/>
              <a:buNone/>
              <a:defRPr sz="36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75" name="Google Shape;75;p16"/>
          <p:cNvSpPr txBox="1">
            <a:spLocks noGrp="1"/>
          </p:cNvSpPr>
          <p:nvPr>
            <p:ph type="title" idx="5" hasCustomPrompt="1"/>
          </p:nvPr>
        </p:nvSpPr>
        <p:spPr>
          <a:xfrm>
            <a:off x="3951988" y="3641846"/>
            <a:ext cx="4472700" cy="697800"/>
          </a:xfrm>
          <a:prstGeom prst="rect">
            <a:avLst/>
          </a:prstGeom>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chemeClr val="dk2"/>
              </a:buClr>
              <a:buSzPts val="3600"/>
              <a:buNone/>
              <a:defRPr sz="3600" b="1"/>
            </a:lvl1pPr>
            <a:lvl2pPr lvl="1"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2pPr>
            <a:lvl3pPr lvl="2"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3pPr>
            <a:lvl4pPr lvl="3"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4pPr>
            <a:lvl5pPr lvl="4"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5pPr>
            <a:lvl6pPr lvl="5"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6pPr>
            <a:lvl7pPr lvl="6"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7pPr>
            <a:lvl8pPr lvl="7"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8pPr>
            <a:lvl9pPr lvl="8" algn="ctr" rtl="0">
              <a:spcBef>
                <a:spcPts val="0"/>
              </a:spcBef>
              <a:spcAft>
                <a:spcPts val="0"/>
              </a:spcAft>
              <a:buClr>
                <a:schemeClr val="dk2"/>
              </a:buClr>
              <a:buSzPts val="1400"/>
              <a:buFont typeface="Anton"/>
              <a:buNone/>
              <a:defRPr sz="1400">
                <a:solidFill>
                  <a:schemeClr val="dk2"/>
                </a:solidFill>
                <a:latin typeface="Anton"/>
                <a:ea typeface="Anton"/>
                <a:cs typeface="Anton"/>
                <a:sym typeface="Anton"/>
              </a:defRPr>
            </a:lvl9pPr>
          </a:lstStyle>
          <a:p>
            <a:r>
              <a:t>xx%</a:t>
            </a:r>
          </a:p>
        </p:txBody>
      </p:sp>
      <p:sp>
        <p:nvSpPr>
          <p:cNvPr id="76" name="Google Shape;76;p16"/>
          <p:cNvSpPr txBox="1">
            <a:spLocks noGrp="1"/>
          </p:cNvSpPr>
          <p:nvPr>
            <p:ph type="ctrTitle" idx="6"/>
          </p:nvPr>
        </p:nvSpPr>
        <p:spPr>
          <a:xfrm>
            <a:off x="2593550" y="379350"/>
            <a:ext cx="3957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b="1"/>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dk1"/>
        </a:solidFill>
        <a:effectLst/>
      </p:bgPr>
    </p:bg>
    <p:spTree>
      <p:nvGrpSpPr>
        <p:cNvPr id="1" name="Shape 1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_1_1">
    <p:bg>
      <p:bgPr>
        <a:solidFill>
          <a:schemeClr val="lt1"/>
        </a:solidFill>
        <a:effectLst/>
      </p:bgPr>
    </p:bg>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Lexend Exa"/>
              <a:buNone/>
              <a:defRPr sz="2800" b="1">
                <a:solidFill>
                  <a:schemeClr val="lt1"/>
                </a:solidFill>
                <a:latin typeface="Lexend Exa"/>
                <a:ea typeface="Lexend Exa"/>
                <a:cs typeface="Lexend Exa"/>
                <a:sym typeface="Lexend Exa"/>
              </a:defRPr>
            </a:lvl1pPr>
            <a:lvl2pPr lvl="1"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2pPr>
            <a:lvl3pPr lvl="2"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3pPr>
            <a:lvl4pPr lvl="3"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4pPr>
            <a:lvl5pPr lvl="4"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5pPr>
            <a:lvl6pPr lvl="5"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6pPr>
            <a:lvl7pPr lvl="6"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7pPr>
            <a:lvl8pPr lvl="7"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8pPr>
            <a:lvl9pPr lvl="8" rtl="0">
              <a:spcBef>
                <a:spcPts val="0"/>
              </a:spcBef>
              <a:spcAft>
                <a:spcPts val="0"/>
              </a:spcAft>
              <a:buClr>
                <a:schemeClr val="lt1"/>
              </a:buClr>
              <a:buSzPts val="2800"/>
              <a:buFont typeface="Lexend Exa"/>
              <a:buNone/>
              <a:defRPr sz="2800">
                <a:solidFill>
                  <a:schemeClr val="lt1"/>
                </a:solidFill>
                <a:latin typeface="Lexend Exa"/>
                <a:ea typeface="Lexend Exa"/>
                <a:cs typeface="Lexend Exa"/>
                <a:sym typeface="Lexend Ex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Barlow Light"/>
              <a:buChar char="●"/>
              <a:defRPr sz="1800">
                <a:solidFill>
                  <a:schemeClr val="lt1"/>
                </a:solidFill>
                <a:latin typeface="Barlow Light"/>
                <a:ea typeface="Barlow Light"/>
                <a:cs typeface="Barlow Light"/>
                <a:sym typeface="Barlow Light"/>
              </a:defRPr>
            </a:lvl1pPr>
            <a:lvl2pPr marL="914400" lvl="1"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2pPr>
            <a:lvl3pPr marL="1371600" lvl="2"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3pPr>
            <a:lvl4pPr marL="1828800" lvl="3"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4pPr>
            <a:lvl5pPr marL="2286000" lvl="4"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5pPr>
            <a:lvl6pPr marL="2743200" lvl="5"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6pPr>
            <a:lvl7pPr marL="3200400" lvl="6"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7pPr>
            <a:lvl8pPr marL="3657600" lvl="7" indent="-317500" rtl="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8pPr>
            <a:lvl9pPr marL="4114800" lvl="8" indent="-317500" rtl="0">
              <a:lnSpc>
                <a:spcPct val="115000"/>
              </a:lnSpc>
              <a:spcBef>
                <a:spcPts val="1600"/>
              </a:spcBef>
              <a:spcAft>
                <a:spcPts val="1600"/>
              </a:spcAft>
              <a:buClr>
                <a:schemeClr val="lt1"/>
              </a:buClr>
              <a:buSzPts val="1400"/>
              <a:buFont typeface="Barlow Light"/>
              <a:buChar char="■"/>
              <a:defRPr>
                <a:solidFill>
                  <a:schemeClr val="lt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2"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1"/>
        <p:cNvGrpSpPr/>
        <p:nvPr/>
      </p:nvGrpSpPr>
      <p:grpSpPr>
        <a:xfrm>
          <a:off x="0" y="0"/>
          <a:ext cx="0" cy="0"/>
          <a:chOff x="0" y="0"/>
          <a:chExt cx="0" cy="0"/>
        </a:xfrm>
      </p:grpSpPr>
      <p:pic>
        <p:nvPicPr>
          <p:cNvPr id="1028" name="Picture 4">
            <a:extLst>
              <a:ext uri="{FF2B5EF4-FFF2-40B4-BE49-F238E27FC236}">
                <a16:creationId xmlns:a16="http://schemas.microsoft.com/office/drawing/2014/main" id="{98E7B2AA-A80B-4704-800D-761E6A3FA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93" y="0"/>
            <a:ext cx="4476307" cy="5143500"/>
          </a:xfrm>
          <a:prstGeom prst="rect">
            <a:avLst/>
          </a:prstGeom>
          <a:noFill/>
          <a:extLst>
            <a:ext uri="{909E8E84-426E-40DD-AFC4-6F175D3DCCD1}">
              <a14:hiddenFill xmlns:a14="http://schemas.microsoft.com/office/drawing/2010/main">
                <a:solidFill>
                  <a:srgbClr val="FFFFFF"/>
                </a:solidFill>
              </a14:hiddenFill>
            </a:ext>
          </a:extLst>
        </p:spPr>
      </p:pic>
      <p:sp>
        <p:nvSpPr>
          <p:cNvPr id="123" name="Google Shape;123;p27"/>
          <p:cNvSpPr txBox="1">
            <a:spLocks noGrp="1"/>
          </p:cNvSpPr>
          <p:nvPr>
            <p:ph type="subTitle" idx="1"/>
          </p:nvPr>
        </p:nvSpPr>
        <p:spPr>
          <a:xfrm>
            <a:off x="1314723" y="4655175"/>
            <a:ext cx="2353509" cy="4883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sz="1200" dirty="0"/>
              <a:t>Bruna Branco UCO 506275</a:t>
            </a:r>
          </a:p>
          <a:p>
            <a:pPr marL="0" lvl="0" indent="0" algn="l" rtl="0">
              <a:spcBef>
                <a:spcPts val="0"/>
              </a:spcBef>
              <a:spcAft>
                <a:spcPts val="0"/>
              </a:spcAft>
              <a:buNone/>
            </a:pPr>
            <a:r>
              <a:rPr lang="pt-PT" sz="1200" dirty="0"/>
              <a:t>Joana Santos UCO 506290</a:t>
            </a:r>
            <a:endParaRPr sz="1200" dirty="0"/>
          </a:p>
        </p:txBody>
      </p:sp>
      <p:sp>
        <p:nvSpPr>
          <p:cNvPr id="124" name="Google Shape;124;p27"/>
          <p:cNvSpPr txBox="1">
            <a:spLocks noGrp="1"/>
          </p:cNvSpPr>
          <p:nvPr>
            <p:ph type="ctrTitle"/>
          </p:nvPr>
        </p:nvSpPr>
        <p:spPr>
          <a:xfrm>
            <a:off x="850605" y="2058375"/>
            <a:ext cx="5035252" cy="205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sz="4800" dirty="0"/>
              <a:t>FLOORBALL</a:t>
            </a:r>
            <a:endParaRPr sz="4800" dirty="0"/>
          </a:p>
        </p:txBody>
      </p:sp>
      <p:sp>
        <p:nvSpPr>
          <p:cNvPr id="125" name="Google Shape;125;p27"/>
          <p:cNvSpPr/>
          <p:nvPr/>
        </p:nvSpPr>
        <p:spPr>
          <a:xfrm>
            <a:off x="5486200" y="2953275"/>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Masaryk University | Studio Najbrt">
            <a:extLst>
              <a:ext uri="{FF2B5EF4-FFF2-40B4-BE49-F238E27FC236}">
                <a16:creationId xmlns:a16="http://schemas.microsoft.com/office/drawing/2014/main" id="{01B8259F-E8FD-4FE1-A7B5-7B183B40E96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4545" y1="40833" x2="24545" y2="40833"/>
                        <a14:foregroundMark x1="32788" y1="39389" x2="32788" y2="39389"/>
                        <a14:foregroundMark x1="40697" y1="40444" x2="40697" y2="40444"/>
                        <a14:foregroundMark x1="45697" y1="39556" x2="45697" y2="39556"/>
                        <a14:foregroundMark x1="53606" y1="38722" x2="53606" y2="38722"/>
                        <a14:foregroundMark x1="59879" y1="39389" x2="59879" y2="39389"/>
                        <a14:foregroundMark x1="60939" y1="37667" x2="60939" y2="37667"/>
                        <a14:foregroundMark x1="20121" y1="58778" x2="20121" y2="58778"/>
                        <a14:foregroundMark x1="26970" y1="58778" x2="26970" y2="58778"/>
                        <a14:foregroundMark x1="32545" y1="59000" x2="32545" y2="59000"/>
                        <a14:foregroundMark x1="38152" y1="57278" x2="38152" y2="57278"/>
                        <a14:foregroundMark x1="45818" y1="59167" x2="45818" y2="59167"/>
                        <a14:foregroundMark x1="52545" y1="59833" x2="52545" y2="59833"/>
                        <a14:foregroundMark x1="59758" y1="58778" x2="59758" y2="58778"/>
                        <a14:foregroundMark x1="67667" y1="58556" x2="67667" y2="58556"/>
                        <a14:foregroundMark x1="75000" y1="54722" x2="75000" y2="54722"/>
                        <a14:foregroundMark x1="81515" y1="60278" x2="81515" y2="60278"/>
                      </a14:backgroundRemoval>
                    </a14:imgEffect>
                  </a14:imgLayer>
                </a14:imgProps>
              </a:ext>
              <a:ext uri="{28A0092B-C50C-407E-A947-70E740481C1C}">
                <a14:useLocalDpi xmlns:a14="http://schemas.microsoft.com/office/drawing/2010/main" val="0"/>
              </a:ext>
            </a:extLst>
          </a:blip>
          <a:srcRect t="20468" b="19205"/>
          <a:stretch/>
        </p:blipFill>
        <p:spPr bwMode="auto">
          <a:xfrm>
            <a:off x="-58479" y="129530"/>
            <a:ext cx="1818167" cy="598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2" name="Google Shape;672;p49"/>
          <p:cNvSpPr txBox="1">
            <a:spLocks noGrp="1"/>
          </p:cNvSpPr>
          <p:nvPr>
            <p:ph type="subTitle" idx="4294967295"/>
          </p:nvPr>
        </p:nvSpPr>
        <p:spPr>
          <a:xfrm>
            <a:off x="5528600" y="3382552"/>
            <a:ext cx="1768800" cy="795300"/>
          </a:xfrm>
          <a:prstGeom prst="rect">
            <a:avLst/>
          </a:prstGeom>
        </p:spPr>
        <p:txBody>
          <a:bodyPr spcFirstLastPara="1" wrap="square" lIns="91425" tIns="274300" rIns="91425" bIns="91425" anchor="ctr" anchorCtr="0">
            <a:noAutofit/>
          </a:bodyPr>
          <a:lstStyle/>
          <a:p>
            <a:pPr marL="0" lvl="0" indent="0" algn="l" rtl="0">
              <a:lnSpc>
                <a:spcPct val="100000"/>
              </a:lnSpc>
              <a:spcBef>
                <a:spcPts val="0"/>
              </a:spcBef>
              <a:spcAft>
                <a:spcPts val="1600"/>
              </a:spcAft>
              <a:buNone/>
            </a:pPr>
            <a:r>
              <a:rPr lang="en" sz="1200">
                <a:solidFill>
                  <a:schemeClr val="dk1"/>
                </a:solidFill>
              </a:rPr>
              <a:t>Despite being red, Mars is actually a cold place full of iron oxide dust</a:t>
            </a:r>
            <a:endParaRPr sz="1200">
              <a:solidFill>
                <a:schemeClr val="dk1"/>
              </a:solidFill>
            </a:endParaRPr>
          </a:p>
        </p:txBody>
      </p:sp>
      <p:sp>
        <p:nvSpPr>
          <p:cNvPr id="673" name="Google Shape;673;p49"/>
          <p:cNvSpPr txBox="1">
            <a:spLocks noGrp="1"/>
          </p:cNvSpPr>
          <p:nvPr>
            <p:ph type="subTitle" idx="4294967295"/>
          </p:nvPr>
        </p:nvSpPr>
        <p:spPr>
          <a:xfrm>
            <a:off x="986865" y="1252120"/>
            <a:ext cx="5743545" cy="2639260"/>
          </a:xfrm>
          <a:prstGeom prst="rect">
            <a:avLst/>
          </a:prstGeom>
        </p:spPr>
        <p:txBody>
          <a:bodyPr spcFirstLastPara="1" wrap="square" lIns="91425" tIns="274300" rIns="91425" bIns="91425" anchor="ctr" anchorCtr="0">
            <a:noAutofit/>
          </a:bodyPr>
          <a:lstStyle/>
          <a:p>
            <a:pPr marL="114300" indent="0" algn="just">
              <a:buNone/>
            </a:pPr>
            <a:r>
              <a:rPr lang="pt-PT" sz="1400" b="1" u="sng" dirty="0">
                <a:solidFill>
                  <a:srgbClr val="0070C0"/>
                </a:solidFill>
              </a:rPr>
              <a:t>https://en.wikipedia.org/wiki/Floorball</a:t>
            </a:r>
          </a:p>
          <a:p>
            <a:pPr marL="114300" indent="0" algn="just">
              <a:buNone/>
            </a:pPr>
            <a:endParaRPr lang="pt-PT" sz="1400" b="1" u="sng" dirty="0">
              <a:solidFill>
                <a:srgbClr val="0070C0"/>
              </a:solidFill>
            </a:endParaRPr>
          </a:p>
          <a:p>
            <a:pPr marL="114300" indent="0" algn="just">
              <a:buNone/>
            </a:pPr>
            <a:r>
              <a:rPr lang="pt-PT" sz="1400" b="1" u="sng" dirty="0">
                <a:solidFill>
                  <a:srgbClr val="0070C0"/>
                </a:solidFill>
              </a:rPr>
              <a:t>https://www.floorballplanet.com/category/WHATIS_FB.html</a:t>
            </a:r>
          </a:p>
          <a:p>
            <a:pPr marL="114300" indent="0" algn="just">
              <a:buNone/>
            </a:pPr>
            <a:endParaRPr lang="pt-PT" sz="1400" dirty="0">
              <a:solidFill>
                <a:schemeClr val="tx2"/>
              </a:solidFill>
            </a:endParaRPr>
          </a:p>
          <a:p>
            <a:pPr marL="114300" indent="0" algn="just">
              <a:buNone/>
            </a:pPr>
            <a:r>
              <a:rPr lang="pt-PT" sz="1400" b="1" u="sng" dirty="0">
                <a:solidFill>
                  <a:srgbClr val="0070C0"/>
                </a:solidFill>
              </a:rPr>
              <a:t>http://www.floorball.org/Materiaalit/learn-start-play.pdf</a:t>
            </a:r>
          </a:p>
          <a:p>
            <a:pPr marL="114300" indent="0" algn="just">
              <a:buNone/>
            </a:pPr>
            <a:endParaRPr lang="pt-PT" sz="1400" b="1" u="sng" dirty="0">
              <a:solidFill>
                <a:srgbClr val="0070C0"/>
              </a:solidFill>
            </a:endParaRPr>
          </a:p>
          <a:p>
            <a:pPr marL="114300" indent="0" algn="just">
              <a:buNone/>
            </a:pPr>
            <a:endParaRPr lang="pt-PT" sz="1400" b="1" u="sng" dirty="0">
              <a:solidFill>
                <a:srgbClr val="0070C0"/>
              </a:solidFill>
            </a:endParaRPr>
          </a:p>
        </p:txBody>
      </p:sp>
      <p:sp>
        <p:nvSpPr>
          <p:cNvPr id="676" name="Google Shape;676;p49"/>
          <p:cNvSpPr txBox="1">
            <a:spLocks noGrp="1"/>
          </p:cNvSpPr>
          <p:nvPr>
            <p:ph type="ctrTitle"/>
          </p:nvPr>
        </p:nvSpPr>
        <p:spPr>
          <a:xfrm>
            <a:off x="2593500" y="262800"/>
            <a:ext cx="3957000" cy="577800"/>
          </a:xfrm>
          <a:prstGeom prst="rect">
            <a:avLst/>
          </a:prstGeom>
        </p:spPr>
        <p:txBody>
          <a:bodyPr spcFirstLastPara="1" wrap="square" lIns="91425" tIns="91425" rIns="91425" bIns="91425" anchor="t" anchorCtr="0">
            <a:noAutofit/>
          </a:bodyPr>
          <a:lstStyle/>
          <a:p>
            <a:r>
              <a:rPr lang="pt-PT" cap="all" dirty="0" err="1"/>
              <a:t>References</a:t>
            </a:r>
            <a:endParaRPr dirty="0"/>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509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D5E8B-42DE-4CF6-AD10-BC9FAEBE9316}"/>
              </a:ext>
            </a:extLst>
          </p:cNvPr>
          <p:cNvSpPr>
            <a:spLocks noGrp="1"/>
          </p:cNvSpPr>
          <p:nvPr>
            <p:ph type="ctrTitle"/>
          </p:nvPr>
        </p:nvSpPr>
        <p:spPr>
          <a:xfrm>
            <a:off x="2593500" y="262800"/>
            <a:ext cx="3957000" cy="577800"/>
          </a:xfrm>
        </p:spPr>
        <p:txBody>
          <a:bodyPr/>
          <a:lstStyle/>
          <a:p>
            <a:r>
              <a:rPr lang="pt-PT" dirty="0" err="1"/>
              <a:t>Video</a:t>
            </a:r>
            <a:r>
              <a:rPr lang="pt-PT" dirty="0"/>
              <a:t> links</a:t>
            </a:r>
          </a:p>
        </p:txBody>
      </p:sp>
      <p:sp>
        <p:nvSpPr>
          <p:cNvPr id="3" name="Google Shape;677;p49">
            <a:extLst>
              <a:ext uri="{FF2B5EF4-FFF2-40B4-BE49-F238E27FC236}">
                <a16:creationId xmlns:a16="http://schemas.microsoft.com/office/drawing/2014/main" id="{544AB1C2-9B4F-4294-A7B7-FAA2E94A2E14}"/>
              </a:ext>
            </a:extLst>
          </p:cNvPr>
          <p:cNvSpPr/>
          <p:nvPr/>
        </p:nvSpPr>
        <p:spPr>
          <a:xfrm>
            <a:off x="444060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aixaDeTexto 4">
            <a:extLst>
              <a:ext uri="{FF2B5EF4-FFF2-40B4-BE49-F238E27FC236}">
                <a16:creationId xmlns:a16="http://schemas.microsoft.com/office/drawing/2014/main" id="{446EA646-FC79-4C70-A678-E7FE8FB1F2D2}"/>
              </a:ext>
            </a:extLst>
          </p:cNvPr>
          <p:cNvSpPr txBox="1"/>
          <p:nvPr/>
        </p:nvSpPr>
        <p:spPr>
          <a:xfrm>
            <a:off x="829340" y="1424763"/>
            <a:ext cx="7921255" cy="1600438"/>
          </a:xfrm>
          <a:prstGeom prst="rect">
            <a:avLst/>
          </a:prstGeom>
          <a:noFill/>
        </p:spPr>
        <p:txBody>
          <a:bodyPr wrap="square" rtlCol="0">
            <a:spAutoFit/>
          </a:bodyPr>
          <a:lstStyle/>
          <a:p>
            <a:r>
              <a:rPr lang="pt-PT" b="1" u="sng" dirty="0">
                <a:solidFill>
                  <a:srgbClr val="0070C0"/>
                </a:solidFill>
                <a:latin typeface="Barlow Light" panose="020B0604020202020204" charset="0"/>
              </a:rPr>
              <a:t>https://www.youtube.com/watch?v=6Thy6-kPj3Q&amp;ab_channel=IFFFloorball-Channel1</a:t>
            </a:r>
          </a:p>
          <a:p>
            <a:endParaRPr lang="pt-PT" b="1" u="sng" dirty="0">
              <a:solidFill>
                <a:srgbClr val="0070C0"/>
              </a:solidFill>
              <a:latin typeface="Barlow Light" panose="020B0604020202020204" charset="0"/>
            </a:endParaRPr>
          </a:p>
          <a:p>
            <a:r>
              <a:rPr lang="pt-PT" b="1" u="sng" dirty="0">
                <a:solidFill>
                  <a:srgbClr val="0070C0"/>
                </a:solidFill>
                <a:latin typeface="Barlow Light" panose="020B0604020202020204" charset="0"/>
              </a:rPr>
              <a:t>https://www.youtube.com/watch?v=TVVBDLo3QpI&amp;ab_channel=NinhLy</a:t>
            </a:r>
          </a:p>
          <a:p>
            <a:endParaRPr lang="pt-PT" dirty="0"/>
          </a:p>
          <a:p>
            <a:r>
              <a:rPr lang="pt-PT" b="1" u="sng" dirty="0">
                <a:solidFill>
                  <a:srgbClr val="0070C0"/>
                </a:solidFill>
              </a:rPr>
              <a:t>https://www.youtube.com/watch?v=MpNV9aNTOxY&amp;ab_channel=Falk%26Garnett</a:t>
            </a:r>
          </a:p>
          <a:p>
            <a:endParaRPr lang="pt-PT" b="1" u="sng" dirty="0">
              <a:solidFill>
                <a:srgbClr val="0070C0"/>
              </a:solidFill>
            </a:endParaRPr>
          </a:p>
          <a:p>
            <a:endParaRPr lang="pt-PT" b="1" u="sng" dirty="0">
              <a:solidFill>
                <a:srgbClr val="0070C0"/>
              </a:solidFill>
            </a:endParaRPr>
          </a:p>
        </p:txBody>
      </p:sp>
    </p:spTree>
    <p:extLst>
      <p:ext uri="{BB962C8B-B14F-4D97-AF65-F5344CB8AC3E}">
        <p14:creationId xmlns:p14="http://schemas.microsoft.com/office/powerpoint/2010/main" val="218761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id="{7CA1FBDB-F512-4894-9410-F4DF58CC408D}"/>
              </a:ext>
            </a:extLst>
          </p:cNvPr>
          <p:cNvSpPr>
            <a:spLocks noGrp="1"/>
          </p:cNvSpPr>
          <p:nvPr>
            <p:ph type="subTitle" idx="5"/>
          </p:nvPr>
        </p:nvSpPr>
        <p:spPr>
          <a:xfrm>
            <a:off x="2376194" y="1962239"/>
            <a:ext cx="4391611" cy="722400"/>
          </a:xfrm>
        </p:spPr>
        <p:txBody>
          <a:bodyPr/>
          <a:lstStyle/>
          <a:p>
            <a:pPr algn="ctr"/>
            <a:r>
              <a:rPr lang="pt-PT" sz="6000" dirty="0"/>
              <a:t>THANKS!</a:t>
            </a:r>
          </a:p>
        </p:txBody>
      </p:sp>
      <p:pic>
        <p:nvPicPr>
          <p:cNvPr id="15" name="Gráfico 14" descr="Rosto sorridente sem preenchimento">
            <a:extLst>
              <a:ext uri="{FF2B5EF4-FFF2-40B4-BE49-F238E27FC236}">
                <a16:creationId xmlns:a16="http://schemas.microsoft.com/office/drawing/2014/main" id="{41D42EE4-DFDA-4519-9EB3-84E298378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0998" y="2684639"/>
            <a:ext cx="762001" cy="762001"/>
          </a:xfrm>
          <a:prstGeom prst="rect">
            <a:avLst/>
          </a:prstGeom>
        </p:spPr>
      </p:pic>
    </p:spTree>
    <p:extLst>
      <p:ext uri="{BB962C8B-B14F-4D97-AF65-F5344CB8AC3E}">
        <p14:creationId xmlns:p14="http://schemas.microsoft.com/office/powerpoint/2010/main" val="733708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t="-9000" b="-9000"/>
          </a:stretch>
        </a:blipFill>
        <a:effectLst/>
      </p:bgPr>
    </p:bg>
    <p:spTree>
      <p:nvGrpSpPr>
        <p:cNvPr id="1" name="Shape 129"/>
        <p:cNvGrpSpPr/>
        <p:nvPr/>
      </p:nvGrpSpPr>
      <p:grpSpPr>
        <a:xfrm>
          <a:off x="0" y="0"/>
          <a:ext cx="0" cy="0"/>
          <a:chOff x="0" y="0"/>
          <a:chExt cx="0" cy="0"/>
        </a:xfrm>
      </p:grpSpPr>
      <p:sp>
        <p:nvSpPr>
          <p:cNvPr id="130" name="Google Shape;130;p28"/>
          <p:cNvSpPr txBox="1">
            <a:spLocks noGrp="1"/>
          </p:cNvSpPr>
          <p:nvPr>
            <p:ph type="ctrTitle"/>
          </p:nvPr>
        </p:nvSpPr>
        <p:spPr>
          <a:xfrm>
            <a:off x="1374925" y="379350"/>
            <a:ext cx="6390300" cy="577800"/>
          </a:xfrm>
          <a:prstGeom prst="rect">
            <a:avLst/>
          </a:prstGeom>
        </p:spPr>
        <p:txBody>
          <a:bodyPr spcFirstLastPara="1" wrap="square" lIns="91425" tIns="91425" rIns="91425" bIns="91425" anchor="t" anchorCtr="0">
            <a:noAutofit/>
          </a:bodyPr>
          <a:lstStyle/>
          <a:p>
            <a:r>
              <a:rPr lang="pt-PT" cap="all" dirty="0"/>
              <a:t>WORLDWIDE SPORT</a:t>
            </a:r>
            <a:br>
              <a:rPr lang="pt-PT" cap="all" dirty="0"/>
            </a:br>
            <a:endParaRPr dirty="0"/>
          </a:p>
        </p:txBody>
      </p:sp>
      <p:sp>
        <p:nvSpPr>
          <p:cNvPr id="131" name="Google Shape;131;p28"/>
          <p:cNvSpPr txBox="1">
            <a:spLocks noGrp="1"/>
          </p:cNvSpPr>
          <p:nvPr>
            <p:ph type="body" idx="1"/>
          </p:nvPr>
        </p:nvSpPr>
        <p:spPr>
          <a:xfrm>
            <a:off x="717775" y="1324365"/>
            <a:ext cx="7704600" cy="2781158"/>
          </a:xfrm>
          <a:prstGeom prst="rect">
            <a:avLst/>
          </a:prstGeom>
        </p:spPr>
        <p:txBody>
          <a:bodyPr spcFirstLastPara="1" wrap="square" lIns="91425" tIns="91425" rIns="91425" bIns="91425" anchor="ctr" anchorCtr="0">
            <a:noAutofit/>
          </a:bodyPr>
          <a:lstStyle/>
          <a:p>
            <a:pPr marL="0" lvl="0" indent="0" algn="just">
              <a:buNone/>
            </a:pPr>
            <a:r>
              <a:rPr lang="en-US" sz="1400" dirty="0">
                <a:solidFill>
                  <a:schemeClr val="tx2"/>
                </a:solidFill>
              </a:rPr>
              <a:t>Floorball is a fast and entertaining sport and the development has been amazingly quick. Since the first Floorball federation was founded in Sweden, the sport has spread all over the world and is now played in over 80 countries out of which close to 75 countries currently are members of the International Floorball Federation (IFF). </a:t>
            </a:r>
          </a:p>
          <a:p>
            <a:pPr marL="0" lvl="0" indent="0" algn="just">
              <a:buNone/>
            </a:pPr>
            <a:r>
              <a:rPr lang="en-US" sz="1400" dirty="0">
                <a:solidFill>
                  <a:schemeClr val="tx2"/>
                </a:solidFill>
              </a:rPr>
              <a:t>The largest number of players can be found in Northern Europe, Switzerland and Czech Republic, but the sport has already spread around the whole world. Floorball is played in Europe, Asia, Australia, North America, South Africa and Africa and is constantly spreading to new countries, who are eager to take up this fascinating sport.</a:t>
            </a:r>
            <a:endParaRPr sz="1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2" name="Google Shape;672;p49"/>
          <p:cNvSpPr txBox="1">
            <a:spLocks noGrp="1"/>
          </p:cNvSpPr>
          <p:nvPr>
            <p:ph type="subTitle" idx="4294967295"/>
          </p:nvPr>
        </p:nvSpPr>
        <p:spPr>
          <a:xfrm>
            <a:off x="5528600" y="3382552"/>
            <a:ext cx="1768800" cy="795300"/>
          </a:xfrm>
          <a:prstGeom prst="rect">
            <a:avLst/>
          </a:prstGeom>
        </p:spPr>
        <p:txBody>
          <a:bodyPr spcFirstLastPara="1" wrap="square" lIns="91425" tIns="274300" rIns="91425" bIns="91425" anchor="ctr" anchorCtr="0">
            <a:noAutofit/>
          </a:bodyPr>
          <a:lstStyle/>
          <a:p>
            <a:pPr marL="0" lvl="0" indent="0" algn="l" rtl="0">
              <a:lnSpc>
                <a:spcPct val="100000"/>
              </a:lnSpc>
              <a:spcBef>
                <a:spcPts val="0"/>
              </a:spcBef>
              <a:spcAft>
                <a:spcPts val="1600"/>
              </a:spcAft>
              <a:buNone/>
            </a:pPr>
            <a:r>
              <a:rPr lang="en" sz="1200">
                <a:solidFill>
                  <a:schemeClr val="dk1"/>
                </a:solidFill>
              </a:rPr>
              <a:t>Despite being red, Mars is actually a cold place full of iron oxide dust</a:t>
            </a:r>
            <a:endParaRPr sz="1200">
              <a:solidFill>
                <a:schemeClr val="dk1"/>
              </a:solidFill>
            </a:endParaRPr>
          </a:p>
        </p:txBody>
      </p:sp>
      <p:sp>
        <p:nvSpPr>
          <p:cNvPr id="673" name="Google Shape;673;p49"/>
          <p:cNvSpPr txBox="1">
            <a:spLocks noGrp="1"/>
          </p:cNvSpPr>
          <p:nvPr>
            <p:ph type="subTitle" idx="4294967295"/>
          </p:nvPr>
        </p:nvSpPr>
        <p:spPr>
          <a:xfrm>
            <a:off x="201037" y="1577066"/>
            <a:ext cx="8741926" cy="2639260"/>
          </a:xfrm>
          <a:prstGeom prst="rect">
            <a:avLst/>
          </a:prstGeom>
        </p:spPr>
        <p:txBody>
          <a:bodyPr spcFirstLastPara="1" wrap="square" lIns="91425" tIns="274300" rIns="91425" bIns="91425" anchor="ctr" anchorCtr="0">
            <a:noAutofit/>
          </a:bodyPr>
          <a:lstStyle/>
          <a:p>
            <a:pPr marL="114300" indent="0" algn="just">
              <a:buNone/>
            </a:pPr>
            <a:r>
              <a:rPr lang="pt-PT" sz="1400" dirty="0">
                <a:solidFill>
                  <a:schemeClr val="tx2"/>
                </a:solidFill>
              </a:rPr>
              <a:t>In </a:t>
            </a:r>
            <a:r>
              <a:rPr lang="pt-PT" sz="1400" dirty="0" err="1">
                <a:solidFill>
                  <a:schemeClr val="tx2"/>
                </a:solidFill>
              </a:rPr>
              <a:t>various</a:t>
            </a:r>
            <a:r>
              <a:rPr lang="pt-PT" sz="1400" dirty="0">
                <a:solidFill>
                  <a:schemeClr val="tx2"/>
                </a:solidFill>
              </a:rPr>
              <a:t> </a:t>
            </a:r>
            <a:r>
              <a:rPr lang="pt-PT" sz="1400" dirty="0" err="1">
                <a:solidFill>
                  <a:schemeClr val="tx2"/>
                </a:solidFill>
              </a:rPr>
              <a:t>forms</a:t>
            </a:r>
            <a:r>
              <a:rPr lang="pt-PT" sz="1400" dirty="0">
                <a:solidFill>
                  <a:schemeClr val="tx2"/>
                </a:solidFill>
              </a:rPr>
              <a:t> </a:t>
            </a:r>
            <a:r>
              <a:rPr lang="pt-PT" sz="1400" dirty="0" err="1">
                <a:solidFill>
                  <a:schemeClr val="tx2"/>
                </a:solidFill>
              </a:rPr>
              <a:t>the</a:t>
            </a:r>
            <a:r>
              <a:rPr lang="pt-PT" sz="1400" dirty="0">
                <a:solidFill>
                  <a:schemeClr val="tx2"/>
                </a:solidFill>
              </a:rPr>
              <a:t> game </a:t>
            </a:r>
            <a:r>
              <a:rPr lang="pt-PT" sz="1400" dirty="0" err="1">
                <a:solidFill>
                  <a:schemeClr val="tx2"/>
                </a:solidFill>
              </a:rPr>
              <a:t>has</a:t>
            </a:r>
            <a:r>
              <a:rPr lang="pt-PT" sz="1400" dirty="0">
                <a:solidFill>
                  <a:schemeClr val="tx2"/>
                </a:solidFill>
              </a:rPr>
              <a:t> </a:t>
            </a:r>
            <a:r>
              <a:rPr lang="pt-PT" sz="1400" dirty="0" err="1">
                <a:solidFill>
                  <a:schemeClr val="tx2"/>
                </a:solidFill>
              </a:rPr>
              <a:t>been</a:t>
            </a:r>
            <a:r>
              <a:rPr lang="pt-PT" sz="1400" dirty="0">
                <a:solidFill>
                  <a:schemeClr val="tx2"/>
                </a:solidFill>
              </a:rPr>
              <a:t> </a:t>
            </a:r>
            <a:r>
              <a:rPr lang="pt-PT" sz="1400" dirty="0" err="1">
                <a:solidFill>
                  <a:schemeClr val="tx2"/>
                </a:solidFill>
              </a:rPr>
              <a:t>played</a:t>
            </a:r>
            <a:r>
              <a:rPr lang="pt-PT" sz="1400" dirty="0">
                <a:solidFill>
                  <a:schemeClr val="tx2"/>
                </a:solidFill>
              </a:rPr>
              <a:t> </a:t>
            </a:r>
            <a:r>
              <a:rPr lang="pt-PT" sz="1400" dirty="0" err="1">
                <a:solidFill>
                  <a:schemeClr val="tx2"/>
                </a:solidFill>
              </a:rPr>
              <a:t>since</a:t>
            </a:r>
            <a:r>
              <a:rPr lang="pt-PT" sz="1400" dirty="0">
                <a:solidFill>
                  <a:schemeClr val="tx2"/>
                </a:solidFill>
              </a:rPr>
              <a:t> </a:t>
            </a:r>
            <a:r>
              <a:rPr lang="pt-PT" sz="1400" dirty="0" err="1">
                <a:solidFill>
                  <a:schemeClr val="tx2"/>
                </a:solidFill>
              </a:rPr>
              <a:t>the</a:t>
            </a:r>
            <a:r>
              <a:rPr lang="pt-PT" sz="1400" dirty="0">
                <a:solidFill>
                  <a:schemeClr val="tx2"/>
                </a:solidFill>
              </a:rPr>
              <a:t> </a:t>
            </a:r>
            <a:r>
              <a:rPr lang="pt-PT" sz="1400" dirty="0" err="1">
                <a:solidFill>
                  <a:schemeClr val="tx2"/>
                </a:solidFill>
              </a:rPr>
              <a:t>early</a:t>
            </a:r>
            <a:r>
              <a:rPr lang="pt-PT" sz="1400" dirty="0">
                <a:solidFill>
                  <a:schemeClr val="tx2"/>
                </a:solidFill>
              </a:rPr>
              <a:t> 20th </a:t>
            </a:r>
            <a:r>
              <a:rPr lang="pt-PT" sz="1400" dirty="0" err="1">
                <a:solidFill>
                  <a:schemeClr val="tx2"/>
                </a:solidFill>
              </a:rPr>
              <a:t>Century</a:t>
            </a:r>
            <a:r>
              <a:rPr lang="pt-PT" sz="1400" dirty="0">
                <a:solidFill>
                  <a:schemeClr val="tx2"/>
                </a:solidFill>
              </a:rPr>
              <a:t> in Canada as a </a:t>
            </a:r>
            <a:r>
              <a:rPr lang="pt-PT" sz="1400" dirty="0" err="1">
                <a:solidFill>
                  <a:schemeClr val="tx2"/>
                </a:solidFill>
              </a:rPr>
              <a:t>recreational</a:t>
            </a:r>
            <a:r>
              <a:rPr lang="pt-PT" sz="1400" dirty="0">
                <a:solidFill>
                  <a:schemeClr val="tx2"/>
                </a:solidFill>
              </a:rPr>
              <a:t> sport, </a:t>
            </a:r>
            <a:r>
              <a:rPr lang="pt-PT" sz="1400" dirty="0" err="1">
                <a:solidFill>
                  <a:schemeClr val="tx2"/>
                </a:solidFill>
              </a:rPr>
              <a:t>especially</a:t>
            </a:r>
            <a:r>
              <a:rPr lang="pt-PT" sz="1400" dirty="0">
                <a:solidFill>
                  <a:schemeClr val="tx2"/>
                </a:solidFill>
              </a:rPr>
              <a:t> in </a:t>
            </a:r>
            <a:r>
              <a:rPr lang="pt-PT" sz="1400" dirty="0" err="1">
                <a:solidFill>
                  <a:schemeClr val="tx2"/>
                </a:solidFill>
              </a:rPr>
              <a:t>high</a:t>
            </a:r>
            <a:r>
              <a:rPr lang="pt-PT" sz="1400" dirty="0">
                <a:solidFill>
                  <a:schemeClr val="tx2"/>
                </a:solidFill>
              </a:rPr>
              <a:t> </a:t>
            </a:r>
            <a:r>
              <a:rPr lang="pt-PT" sz="1400" dirty="0" err="1">
                <a:solidFill>
                  <a:schemeClr val="tx2"/>
                </a:solidFill>
              </a:rPr>
              <a:t>school</a:t>
            </a:r>
            <a:r>
              <a:rPr lang="pt-PT" sz="1400" dirty="0">
                <a:solidFill>
                  <a:schemeClr val="tx2"/>
                </a:solidFill>
              </a:rPr>
              <a:t> </a:t>
            </a:r>
            <a:r>
              <a:rPr lang="pt-PT" sz="1400" dirty="0" err="1">
                <a:solidFill>
                  <a:schemeClr val="tx2"/>
                </a:solidFill>
              </a:rPr>
              <a:t>gymnasiums</a:t>
            </a:r>
            <a:r>
              <a:rPr lang="pt-PT" sz="1400" dirty="0">
                <a:solidFill>
                  <a:schemeClr val="tx2"/>
                </a:solidFill>
              </a:rPr>
              <a:t>, as a </a:t>
            </a:r>
            <a:r>
              <a:rPr lang="pt-PT" sz="1400" dirty="0" err="1">
                <a:solidFill>
                  <a:schemeClr val="tx2"/>
                </a:solidFill>
              </a:rPr>
              <a:t>playful</a:t>
            </a:r>
            <a:r>
              <a:rPr lang="pt-PT" sz="1400" dirty="0">
                <a:solidFill>
                  <a:schemeClr val="tx2"/>
                </a:solidFill>
              </a:rPr>
              <a:t> </a:t>
            </a:r>
            <a:r>
              <a:rPr lang="pt-PT" sz="1400" dirty="0" err="1">
                <a:solidFill>
                  <a:schemeClr val="tx2"/>
                </a:solidFill>
              </a:rPr>
              <a:t>variant</a:t>
            </a:r>
            <a:r>
              <a:rPr lang="pt-PT" sz="1400" dirty="0">
                <a:solidFill>
                  <a:schemeClr val="tx2"/>
                </a:solidFill>
              </a:rPr>
              <a:t> </a:t>
            </a:r>
            <a:r>
              <a:rPr lang="pt-PT" sz="1400" dirty="0" err="1">
                <a:solidFill>
                  <a:schemeClr val="tx2"/>
                </a:solidFill>
              </a:rPr>
              <a:t>of</a:t>
            </a:r>
            <a:r>
              <a:rPr lang="pt-PT" sz="1400" dirty="0">
                <a:solidFill>
                  <a:schemeClr val="tx2"/>
                </a:solidFill>
              </a:rPr>
              <a:t> </a:t>
            </a:r>
            <a:r>
              <a:rPr lang="pt-PT" sz="1400" dirty="0" err="1">
                <a:solidFill>
                  <a:schemeClr val="tx2"/>
                </a:solidFill>
              </a:rPr>
              <a:t>hockey</a:t>
            </a:r>
            <a:r>
              <a:rPr lang="pt-PT" sz="1400" dirty="0">
                <a:solidFill>
                  <a:schemeClr val="tx2"/>
                </a:solidFill>
              </a:rPr>
              <a:t>, </a:t>
            </a:r>
            <a:r>
              <a:rPr lang="pt-PT" sz="1400" dirty="0" err="1">
                <a:solidFill>
                  <a:schemeClr val="tx2"/>
                </a:solidFill>
              </a:rPr>
              <a:t>where</a:t>
            </a:r>
            <a:r>
              <a:rPr lang="pt-PT" sz="1400" dirty="0">
                <a:solidFill>
                  <a:schemeClr val="tx2"/>
                </a:solidFill>
              </a:rPr>
              <a:t> </a:t>
            </a:r>
            <a:r>
              <a:rPr lang="pt-PT" sz="1400" dirty="0" err="1">
                <a:solidFill>
                  <a:schemeClr val="tx2"/>
                </a:solidFill>
              </a:rPr>
              <a:t>the</a:t>
            </a:r>
            <a:r>
              <a:rPr lang="pt-PT" sz="1400" dirty="0">
                <a:solidFill>
                  <a:schemeClr val="tx2"/>
                </a:solidFill>
              </a:rPr>
              <a:t> sticks </a:t>
            </a:r>
            <a:r>
              <a:rPr lang="pt-PT" sz="1400" dirty="0" err="1">
                <a:solidFill>
                  <a:schemeClr val="tx2"/>
                </a:solidFill>
              </a:rPr>
              <a:t>got</a:t>
            </a:r>
            <a:r>
              <a:rPr lang="pt-PT" sz="1400" dirty="0">
                <a:solidFill>
                  <a:schemeClr val="tx2"/>
                </a:solidFill>
              </a:rPr>
              <a:t> </a:t>
            </a:r>
            <a:r>
              <a:rPr lang="pt-PT" sz="1400" dirty="0" err="1">
                <a:solidFill>
                  <a:schemeClr val="tx2"/>
                </a:solidFill>
              </a:rPr>
              <a:t>their</a:t>
            </a:r>
            <a:r>
              <a:rPr lang="pt-PT" sz="1400" dirty="0">
                <a:solidFill>
                  <a:schemeClr val="tx2"/>
                </a:solidFill>
              </a:rPr>
              <a:t> </a:t>
            </a:r>
            <a:r>
              <a:rPr lang="pt-PT" sz="1400" dirty="0" err="1">
                <a:solidFill>
                  <a:schemeClr val="tx2"/>
                </a:solidFill>
              </a:rPr>
              <a:t>form</a:t>
            </a:r>
            <a:r>
              <a:rPr lang="pt-PT" sz="1400" dirty="0">
                <a:solidFill>
                  <a:schemeClr val="tx2"/>
                </a:solidFill>
              </a:rPr>
              <a:t> </a:t>
            </a:r>
            <a:r>
              <a:rPr lang="pt-PT" sz="1400" dirty="0" err="1">
                <a:solidFill>
                  <a:schemeClr val="tx2"/>
                </a:solidFill>
              </a:rPr>
              <a:t>from</a:t>
            </a:r>
            <a:r>
              <a:rPr lang="pt-PT" sz="1400" dirty="0">
                <a:solidFill>
                  <a:schemeClr val="tx2"/>
                </a:solidFill>
              </a:rPr>
              <a:t> </a:t>
            </a:r>
            <a:r>
              <a:rPr lang="pt-PT" sz="1400" dirty="0" err="1">
                <a:solidFill>
                  <a:schemeClr val="tx2"/>
                </a:solidFill>
              </a:rPr>
              <a:t>the</a:t>
            </a:r>
            <a:r>
              <a:rPr lang="pt-PT" sz="1400" dirty="0">
                <a:solidFill>
                  <a:schemeClr val="tx2"/>
                </a:solidFill>
              </a:rPr>
              <a:t> </a:t>
            </a:r>
            <a:r>
              <a:rPr lang="pt-PT" sz="1400" dirty="0" err="1">
                <a:solidFill>
                  <a:schemeClr val="tx2"/>
                </a:solidFill>
              </a:rPr>
              <a:t>hockey</a:t>
            </a:r>
            <a:r>
              <a:rPr lang="pt-PT" sz="1400" dirty="0">
                <a:solidFill>
                  <a:schemeClr val="tx2"/>
                </a:solidFill>
              </a:rPr>
              <a:t> game. </a:t>
            </a:r>
            <a:r>
              <a:rPr lang="pt-PT" sz="1400" dirty="0" err="1">
                <a:solidFill>
                  <a:schemeClr val="tx2"/>
                </a:solidFill>
              </a:rPr>
              <a:t>Most</a:t>
            </a:r>
            <a:r>
              <a:rPr lang="pt-PT" sz="1400" dirty="0">
                <a:solidFill>
                  <a:schemeClr val="tx2"/>
                </a:solidFill>
              </a:rPr>
              <a:t> </a:t>
            </a:r>
            <a:r>
              <a:rPr lang="pt-PT" sz="1400" dirty="0" err="1">
                <a:solidFill>
                  <a:schemeClr val="tx2"/>
                </a:solidFill>
              </a:rPr>
              <a:t>Canadian</a:t>
            </a:r>
            <a:r>
              <a:rPr lang="pt-PT" sz="1400" dirty="0">
                <a:solidFill>
                  <a:schemeClr val="tx2"/>
                </a:solidFill>
              </a:rPr>
              <a:t> males </a:t>
            </a:r>
            <a:r>
              <a:rPr lang="pt-PT" sz="1400" dirty="0" err="1">
                <a:solidFill>
                  <a:schemeClr val="tx2"/>
                </a:solidFill>
              </a:rPr>
              <a:t>born</a:t>
            </a:r>
            <a:r>
              <a:rPr lang="pt-PT" sz="1400" dirty="0">
                <a:solidFill>
                  <a:schemeClr val="tx2"/>
                </a:solidFill>
              </a:rPr>
              <a:t> in 1950s </a:t>
            </a:r>
            <a:r>
              <a:rPr lang="pt-PT" sz="1400" dirty="0" err="1">
                <a:solidFill>
                  <a:schemeClr val="tx2"/>
                </a:solidFill>
              </a:rPr>
              <a:t>and</a:t>
            </a:r>
            <a:r>
              <a:rPr lang="pt-PT" sz="1400" dirty="0">
                <a:solidFill>
                  <a:schemeClr val="tx2"/>
                </a:solidFill>
              </a:rPr>
              <a:t> </a:t>
            </a:r>
            <a:r>
              <a:rPr lang="pt-PT" sz="1400" dirty="0" err="1">
                <a:solidFill>
                  <a:schemeClr val="tx2"/>
                </a:solidFill>
              </a:rPr>
              <a:t>before</a:t>
            </a:r>
            <a:r>
              <a:rPr lang="pt-PT" sz="1400" dirty="0">
                <a:solidFill>
                  <a:schemeClr val="tx2"/>
                </a:solidFill>
              </a:rPr>
              <a:t> </a:t>
            </a:r>
            <a:r>
              <a:rPr lang="pt-PT" sz="1400" dirty="0" err="1">
                <a:solidFill>
                  <a:schemeClr val="tx2"/>
                </a:solidFill>
              </a:rPr>
              <a:t>could</a:t>
            </a:r>
            <a:r>
              <a:rPr lang="pt-PT" sz="1400" dirty="0">
                <a:solidFill>
                  <a:schemeClr val="tx2"/>
                </a:solidFill>
              </a:rPr>
              <a:t> </a:t>
            </a:r>
            <a:r>
              <a:rPr lang="pt-PT" sz="1400" dirty="0" err="1">
                <a:solidFill>
                  <a:schemeClr val="tx2"/>
                </a:solidFill>
              </a:rPr>
              <a:t>attest</a:t>
            </a:r>
            <a:r>
              <a:rPr lang="pt-PT" sz="1400" dirty="0">
                <a:solidFill>
                  <a:schemeClr val="tx2"/>
                </a:solidFill>
              </a:rPr>
              <a:t> to </a:t>
            </a:r>
            <a:r>
              <a:rPr lang="pt-PT" sz="1400" dirty="0" err="1">
                <a:solidFill>
                  <a:schemeClr val="tx2"/>
                </a:solidFill>
              </a:rPr>
              <a:t>this</a:t>
            </a:r>
            <a:r>
              <a:rPr lang="pt-PT" sz="1400" dirty="0">
                <a:solidFill>
                  <a:schemeClr val="tx2"/>
                </a:solidFill>
              </a:rPr>
              <a:t>. </a:t>
            </a:r>
            <a:r>
              <a:rPr lang="pt-PT" sz="1400" dirty="0" err="1">
                <a:solidFill>
                  <a:schemeClr val="tx2"/>
                </a:solidFill>
              </a:rPr>
              <a:t>Similarly</a:t>
            </a:r>
            <a:r>
              <a:rPr lang="pt-PT" sz="1400" dirty="0">
                <a:solidFill>
                  <a:schemeClr val="tx2"/>
                </a:solidFill>
              </a:rPr>
              <a:t>, </a:t>
            </a:r>
            <a:r>
              <a:rPr lang="pt-PT" sz="1400" dirty="0" err="1">
                <a:solidFill>
                  <a:schemeClr val="tx2"/>
                </a:solidFill>
              </a:rPr>
              <a:t>durng</a:t>
            </a:r>
            <a:r>
              <a:rPr lang="pt-PT" sz="1400" dirty="0">
                <a:solidFill>
                  <a:schemeClr val="tx2"/>
                </a:solidFill>
              </a:rPr>
              <a:t> </a:t>
            </a:r>
            <a:r>
              <a:rPr lang="pt-PT" sz="1400" dirty="0" err="1">
                <a:solidFill>
                  <a:schemeClr val="tx2"/>
                </a:solidFill>
              </a:rPr>
              <a:t>the</a:t>
            </a:r>
            <a:r>
              <a:rPr lang="pt-PT" sz="1400" dirty="0">
                <a:solidFill>
                  <a:schemeClr val="tx2"/>
                </a:solidFill>
              </a:rPr>
              <a:t> 1950s </a:t>
            </a:r>
            <a:r>
              <a:rPr lang="pt-PT" sz="1400" dirty="0" err="1">
                <a:solidFill>
                  <a:schemeClr val="tx2"/>
                </a:solidFill>
              </a:rPr>
              <a:t>and</a:t>
            </a:r>
            <a:r>
              <a:rPr lang="pt-PT" sz="1400" dirty="0">
                <a:solidFill>
                  <a:schemeClr val="tx2"/>
                </a:solidFill>
              </a:rPr>
              <a:t> 1960s </a:t>
            </a:r>
            <a:r>
              <a:rPr lang="pt-PT" sz="1400" dirty="0" err="1">
                <a:solidFill>
                  <a:schemeClr val="tx2"/>
                </a:solidFill>
              </a:rPr>
              <a:t>many</a:t>
            </a:r>
            <a:r>
              <a:rPr lang="pt-PT" sz="1400" dirty="0">
                <a:solidFill>
                  <a:schemeClr val="tx2"/>
                </a:solidFill>
              </a:rPr>
              <a:t> </a:t>
            </a:r>
            <a:r>
              <a:rPr lang="pt-PT" sz="1400" dirty="0" err="1">
                <a:solidFill>
                  <a:schemeClr val="tx2"/>
                </a:solidFill>
              </a:rPr>
              <a:t>public</a:t>
            </a:r>
            <a:r>
              <a:rPr lang="pt-PT" sz="1400" dirty="0">
                <a:solidFill>
                  <a:schemeClr val="tx2"/>
                </a:solidFill>
              </a:rPr>
              <a:t> </a:t>
            </a:r>
            <a:r>
              <a:rPr lang="pt-PT" sz="1400" dirty="0" err="1">
                <a:solidFill>
                  <a:schemeClr val="tx2"/>
                </a:solidFill>
              </a:rPr>
              <a:t>school</a:t>
            </a:r>
            <a:r>
              <a:rPr lang="pt-PT" sz="1400" dirty="0">
                <a:solidFill>
                  <a:schemeClr val="tx2"/>
                </a:solidFill>
              </a:rPr>
              <a:t> </a:t>
            </a:r>
            <a:r>
              <a:rPr lang="pt-PT" sz="1400" dirty="0" err="1">
                <a:solidFill>
                  <a:schemeClr val="tx2"/>
                </a:solidFill>
              </a:rPr>
              <a:t>systems</a:t>
            </a:r>
            <a:r>
              <a:rPr lang="pt-PT" sz="1400" dirty="0">
                <a:solidFill>
                  <a:schemeClr val="tx2"/>
                </a:solidFill>
              </a:rPr>
              <a:t> </a:t>
            </a:r>
            <a:r>
              <a:rPr lang="pt-PT" sz="1400" dirty="0" err="1">
                <a:solidFill>
                  <a:schemeClr val="tx2"/>
                </a:solidFill>
              </a:rPr>
              <a:t>within</a:t>
            </a:r>
            <a:r>
              <a:rPr lang="pt-PT" sz="1400" dirty="0">
                <a:solidFill>
                  <a:schemeClr val="tx2"/>
                </a:solidFill>
              </a:rPr>
              <a:t> Michigan </a:t>
            </a:r>
            <a:r>
              <a:rPr lang="pt-PT" sz="1400" dirty="0" err="1">
                <a:solidFill>
                  <a:schemeClr val="tx2"/>
                </a:solidFill>
              </a:rPr>
              <a:t>incorporated</a:t>
            </a:r>
            <a:r>
              <a:rPr lang="pt-PT" sz="1400" dirty="0">
                <a:solidFill>
                  <a:schemeClr val="tx2"/>
                </a:solidFill>
              </a:rPr>
              <a:t> </a:t>
            </a:r>
            <a:r>
              <a:rPr lang="pt-PT" sz="1400" dirty="0" err="1">
                <a:solidFill>
                  <a:schemeClr val="tx2"/>
                </a:solidFill>
              </a:rPr>
              <a:t>floorball</a:t>
            </a:r>
            <a:r>
              <a:rPr lang="pt-PT" sz="1400" dirty="0">
                <a:solidFill>
                  <a:schemeClr val="tx2"/>
                </a:solidFill>
              </a:rPr>
              <a:t> </a:t>
            </a:r>
            <a:r>
              <a:rPr lang="pt-PT" sz="1400" dirty="0" err="1">
                <a:solidFill>
                  <a:schemeClr val="tx2"/>
                </a:solidFill>
              </a:rPr>
              <a:t>into</a:t>
            </a:r>
            <a:r>
              <a:rPr lang="pt-PT" sz="1400" dirty="0">
                <a:solidFill>
                  <a:schemeClr val="tx2"/>
                </a:solidFill>
              </a:rPr>
              <a:t> </a:t>
            </a:r>
            <a:r>
              <a:rPr lang="pt-PT" sz="1400" dirty="0" err="1">
                <a:solidFill>
                  <a:schemeClr val="tx2"/>
                </a:solidFill>
              </a:rPr>
              <a:t>their</a:t>
            </a:r>
            <a:r>
              <a:rPr lang="pt-PT" sz="1400" dirty="0">
                <a:solidFill>
                  <a:schemeClr val="tx2"/>
                </a:solidFill>
              </a:rPr>
              <a:t> </a:t>
            </a:r>
            <a:r>
              <a:rPr lang="pt-PT" sz="1400" dirty="0" err="1">
                <a:solidFill>
                  <a:schemeClr val="tx2"/>
                </a:solidFill>
              </a:rPr>
              <a:t>primary</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secundary</a:t>
            </a:r>
            <a:r>
              <a:rPr lang="pt-PT" sz="1400" dirty="0">
                <a:solidFill>
                  <a:schemeClr val="tx2"/>
                </a:solidFill>
              </a:rPr>
              <a:t> </a:t>
            </a:r>
            <a:r>
              <a:rPr lang="pt-PT" sz="1400" dirty="0" err="1">
                <a:solidFill>
                  <a:schemeClr val="tx2"/>
                </a:solidFill>
              </a:rPr>
              <a:t>school</a:t>
            </a:r>
            <a:r>
              <a:rPr lang="pt-PT" sz="1400" dirty="0">
                <a:solidFill>
                  <a:schemeClr val="tx2"/>
                </a:solidFill>
              </a:rPr>
              <a:t> </a:t>
            </a:r>
            <a:r>
              <a:rPr lang="pt-PT" sz="1400" dirty="0" err="1">
                <a:solidFill>
                  <a:schemeClr val="tx2"/>
                </a:solidFill>
              </a:rPr>
              <a:t>gym</a:t>
            </a:r>
            <a:r>
              <a:rPr lang="pt-PT" sz="1400" dirty="0">
                <a:solidFill>
                  <a:schemeClr val="tx2"/>
                </a:solidFill>
              </a:rPr>
              <a:t> classes. Later, </a:t>
            </a:r>
            <a:r>
              <a:rPr lang="pt-PT" sz="1400" dirty="0" err="1">
                <a:solidFill>
                  <a:schemeClr val="tx2"/>
                </a:solidFill>
              </a:rPr>
              <a:t>Americans</a:t>
            </a:r>
            <a:r>
              <a:rPr lang="pt-PT" sz="1400" dirty="0">
                <a:solidFill>
                  <a:schemeClr val="tx2"/>
                </a:solidFill>
              </a:rPr>
              <a:t> </a:t>
            </a:r>
            <a:r>
              <a:rPr lang="pt-PT" sz="1400" dirty="0" err="1">
                <a:solidFill>
                  <a:schemeClr val="tx2"/>
                </a:solidFill>
              </a:rPr>
              <a:t>claimed</a:t>
            </a:r>
            <a:r>
              <a:rPr lang="pt-PT" sz="1400" dirty="0">
                <a:solidFill>
                  <a:schemeClr val="tx2"/>
                </a:solidFill>
              </a:rPr>
              <a:t> to </a:t>
            </a:r>
            <a:r>
              <a:rPr lang="pt-PT" sz="1400" dirty="0" err="1">
                <a:solidFill>
                  <a:schemeClr val="tx2"/>
                </a:solidFill>
              </a:rPr>
              <a:t>have</a:t>
            </a:r>
            <a:r>
              <a:rPr lang="pt-PT" sz="1400" dirty="0">
                <a:solidFill>
                  <a:schemeClr val="tx2"/>
                </a:solidFill>
              </a:rPr>
              <a:t> </a:t>
            </a:r>
            <a:r>
              <a:rPr lang="pt-PT" sz="1400" dirty="0" err="1">
                <a:solidFill>
                  <a:schemeClr val="tx2"/>
                </a:solidFill>
              </a:rPr>
              <a:t>invented</a:t>
            </a:r>
            <a:r>
              <a:rPr lang="pt-PT" sz="1400" dirty="0">
                <a:solidFill>
                  <a:schemeClr val="tx2"/>
                </a:solidFill>
              </a:rPr>
              <a:t> </a:t>
            </a:r>
            <a:r>
              <a:rPr lang="pt-PT" sz="1400" dirty="0" err="1">
                <a:solidFill>
                  <a:schemeClr val="tx2"/>
                </a:solidFill>
              </a:rPr>
              <a:t>it</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held</a:t>
            </a:r>
            <a:r>
              <a:rPr lang="pt-PT" sz="1400" dirty="0">
                <a:solidFill>
                  <a:schemeClr val="tx2"/>
                </a:solidFill>
              </a:rPr>
              <a:t> </a:t>
            </a:r>
            <a:r>
              <a:rPr lang="pt-PT" sz="1400" dirty="0" err="1">
                <a:solidFill>
                  <a:schemeClr val="tx2"/>
                </a:solidFill>
              </a:rPr>
              <a:t>interstate</a:t>
            </a:r>
            <a:r>
              <a:rPr lang="pt-PT" sz="1400" dirty="0">
                <a:solidFill>
                  <a:schemeClr val="tx2"/>
                </a:solidFill>
              </a:rPr>
              <a:t> </a:t>
            </a:r>
            <a:r>
              <a:rPr lang="pt-PT" sz="1400" dirty="0" err="1">
                <a:solidFill>
                  <a:schemeClr val="tx2"/>
                </a:solidFill>
              </a:rPr>
              <a:t>tournaments</a:t>
            </a:r>
            <a:r>
              <a:rPr lang="pt-PT" sz="1400" dirty="0">
                <a:solidFill>
                  <a:schemeClr val="tx2"/>
                </a:solidFill>
              </a:rPr>
              <a:t> in </a:t>
            </a:r>
            <a:r>
              <a:rPr lang="pt-PT" sz="1400" dirty="0" err="1">
                <a:solidFill>
                  <a:schemeClr val="tx2"/>
                </a:solidFill>
              </a:rPr>
              <a:t>the</a:t>
            </a:r>
            <a:r>
              <a:rPr lang="pt-PT" sz="1400" dirty="0">
                <a:solidFill>
                  <a:schemeClr val="tx2"/>
                </a:solidFill>
              </a:rPr>
              <a:t> 1960s. </a:t>
            </a:r>
            <a:r>
              <a:rPr lang="pt-PT" sz="1400" dirty="0" err="1">
                <a:solidFill>
                  <a:schemeClr val="tx2"/>
                </a:solidFill>
              </a:rPr>
              <a:t>The</a:t>
            </a:r>
            <a:r>
              <a:rPr lang="pt-PT" sz="1400" dirty="0">
                <a:solidFill>
                  <a:schemeClr val="tx2"/>
                </a:solidFill>
              </a:rPr>
              <a:t> game </a:t>
            </a:r>
            <a:r>
              <a:rPr lang="pt-PT" sz="1400" dirty="0" err="1">
                <a:solidFill>
                  <a:schemeClr val="tx2"/>
                </a:solidFill>
              </a:rPr>
              <a:t>was</a:t>
            </a:r>
            <a:r>
              <a:rPr lang="pt-PT" sz="1400" dirty="0">
                <a:solidFill>
                  <a:schemeClr val="tx2"/>
                </a:solidFill>
              </a:rPr>
              <a:t> </a:t>
            </a:r>
            <a:r>
              <a:rPr lang="pt-PT" sz="1400" dirty="0" err="1">
                <a:solidFill>
                  <a:schemeClr val="tx2"/>
                </a:solidFill>
              </a:rPr>
              <a:t>formally</a:t>
            </a:r>
            <a:r>
              <a:rPr lang="pt-PT" sz="1400" dirty="0">
                <a:solidFill>
                  <a:schemeClr val="tx2"/>
                </a:solidFill>
              </a:rPr>
              <a:t> </a:t>
            </a:r>
            <a:r>
              <a:rPr lang="pt-PT" sz="1400" dirty="0" err="1">
                <a:solidFill>
                  <a:schemeClr val="tx2"/>
                </a:solidFill>
              </a:rPr>
              <a:t>organized</a:t>
            </a:r>
            <a:r>
              <a:rPr lang="pt-PT" sz="1400" dirty="0">
                <a:solidFill>
                  <a:schemeClr val="tx2"/>
                </a:solidFill>
              </a:rPr>
              <a:t> as na </a:t>
            </a:r>
            <a:r>
              <a:rPr lang="pt-PT" sz="1400" dirty="0" err="1">
                <a:solidFill>
                  <a:schemeClr val="tx2"/>
                </a:solidFill>
              </a:rPr>
              <a:t>international</a:t>
            </a:r>
            <a:r>
              <a:rPr lang="pt-PT" sz="1400" dirty="0">
                <a:solidFill>
                  <a:schemeClr val="tx2"/>
                </a:solidFill>
              </a:rPr>
              <a:t> </a:t>
            </a:r>
            <a:r>
              <a:rPr lang="pt-PT" sz="1400" dirty="0" err="1">
                <a:solidFill>
                  <a:schemeClr val="tx2"/>
                </a:solidFill>
              </a:rPr>
              <a:t>and</a:t>
            </a:r>
            <a:r>
              <a:rPr lang="pt-PT" sz="1400" dirty="0">
                <a:solidFill>
                  <a:schemeClr val="tx2"/>
                </a:solidFill>
              </a:rPr>
              <a:t> more </a:t>
            </a:r>
            <a:r>
              <a:rPr lang="pt-PT" sz="1400" dirty="0" err="1">
                <a:solidFill>
                  <a:schemeClr val="tx2"/>
                </a:solidFill>
              </a:rPr>
              <a:t>organised</a:t>
            </a:r>
            <a:r>
              <a:rPr lang="pt-PT" sz="1400" dirty="0">
                <a:solidFill>
                  <a:schemeClr val="tx2"/>
                </a:solidFill>
              </a:rPr>
              <a:t> sport in </a:t>
            </a:r>
            <a:r>
              <a:rPr lang="pt-PT" sz="1400" dirty="0" err="1">
                <a:solidFill>
                  <a:schemeClr val="tx2"/>
                </a:solidFill>
              </a:rPr>
              <a:t>the</a:t>
            </a:r>
            <a:r>
              <a:rPr lang="pt-PT" sz="1400" dirty="0">
                <a:solidFill>
                  <a:schemeClr val="tx2"/>
                </a:solidFill>
              </a:rPr>
              <a:t> late 1970s in </a:t>
            </a:r>
            <a:r>
              <a:rPr lang="pt-PT" sz="1400" dirty="0" err="1">
                <a:solidFill>
                  <a:schemeClr val="tx2"/>
                </a:solidFill>
              </a:rPr>
              <a:t>Gothenburg</a:t>
            </a:r>
            <a:r>
              <a:rPr lang="pt-PT" sz="1400" dirty="0">
                <a:solidFill>
                  <a:schemeClr val="tx2"/>
                </a:solidFill>
              </a:rPr>
              <a:t>, </a:t>
            </a:r>
            <a:r>
              <a:rPr lang="pt-PT" sz="1400" dirty="0" err="1">
                <a:solidFill>
                  <a:schemeClr val="tx2"/>
                </a:solidFill>
              </a:rPr>
              <a:t>Sweden</a:t>
            </a:r>
            <a:r>
              <a:rPr lang="pt-PT" sz="1400" dirty="0">
                <a:solidFill>
                  <a:schemeClr val="tx2"/>
                </a:solidFill>
              </a:rPr>
              <a:t>. </a:t>
            </a:r>
            <a:r>
              <a:rPr lang="pt-PT" sz="1400" dirty="0" err="1">
                <a:solidFill>
                  <a:schemeClr val="tx2"/>
                </a:solidFill>
              </a:rPr>
              <a:t>The</a:t>
            </a:r>
            <a:r>
              <a:rPr lang="pt-PT" sz="1400" dirty="0">
                <a:solidFill>
                  <a:schemeClr val="tx2"/>
                </a:solidFill>
              </a:rPr>
              <a:t> sport </a:t>
            </a:r>
            <a:r>
              <a:rPr lang="pt-PT" sz="1400" dirty="0" err="1">
                <a:solidFill>
                  <a:schemeClr val="tx2"/>
                </a:solidFill>
              </a:rPr>
              <a:t>began</a:t>
            </a:r>
            <a:r>
              <a:rPr lang="pt-PT" sz="1400" dirty="0">
                <a:solidFill>
                  <a:schemeClr val="tx2"/>
                </a:solidFill>
              </a:rPr>
              <a:t> as </a:t>
            </a:r>
            <a:r>
              <a:rPr lang="pt-PT" sz="1400" dirty="0" err="1">
                <a:solidFill>
                  <a:schemeClr val="tx2"/>
                </a:solidFill>
              </a:rPr>
              <a:t>something</a:t>
            </a:r>
            <a:r>
              <a:rPr lang="pt-PT" sz="1400" dirty="0">
                <a:solidFill>
                  <a:schemeClr val="tx2"/>
                </a:solidFill>
              </a:rPr>
              <a:t> </a:t>
            </a:r>
            <a:r>
              <a:rPr lang="pt-PT" sz="1400" dirty="0" err="1">
                <a:solidFill>
                  <a:schemeClr val="tx2"/>
                </a:solidFill>
              </a:rPr>
              <a:t>that</a:t>
            </a:r>
            <a:r>
              <a:rPr lang="pt-PT" sz="1400" dirty="0">
                <a:solidFill>
                  <a:schemeClr val="tx2"/>
                </a:solidFill>
              </a:rPr>
              <a:t> </a:t>
            </a:r>
            <a:r>
              <a:rPr lang="pt-PT" sz="1400" dirty="0" err="1">
                <a:solidFill>
                  <a:schemeClr val="tx2"/>
                </a:solidFill>
              </a:rPr>
              <a:t>was</a:t>
            </a:r>
            <a:r>
              <a:rPr lang="pt-PT" sz="1400" dirty="0">
                <a:solidFill>
                  <a:schemeClr val="tx2"/>
                </a:solidFill>
              </a:rPr>
              <a:t> </a:t>
            </a:r>
            <a:r>
              <a:rPr lang="pt-PT" sz="1400" dirty="0" err="1">
                <a:solidFill>
                  <a:schemeClr val="tx2"/>
                </a:solidFill>
              </a:rPr>
              <a:t>played</a:t>
            </a:r>
            <a:r>
              <a:rPr lang="pt-PT" sz="1400" dirty="0">
                <a:solidFill>
                  <a:schemeClr val="tx2"/>
                </a:solidFill>
              </a:rPr>
              <a:t> for </a:t>
            </a:r>
            <a:r>
              <a:rPr lang="pt-PT" sz="1400" dirty="0" err="1">
                <a:solidFill>
                  <a:schemeClr val="tx2"/>
                </a:solidFill>
              </a:rPr>
              <a:t>fun</a:t>
            </a:r>
            <a:r>
              <a:rPr lang="pt-PT" sz="1400" dirty="0">
                <a:solidFill>
                  <a:schemeClr val="tx2"/>
                </a:solidFill>
              </a:rPr>
              <a:t> as a </a:t>
            </a:r>
            <a:r>
              <a:rPr lang="pt-PT" sz="1400" dirty="0" err="1">
                <a:solidFill>
                  <a:schemeClr val="tx2"/>
                </a:solidFill>
              </a:rPr>
              <a:t>pastime</a:t>
            </a:r>
            <a:r>
              <a:rPr lang="pt-PT" sz="1400" dirty="0">
                <a:solidFill>
                  <a:schemeClr val="tx2"/>
                </a:solidFill>
              </a:rPr>
              <a:t> in </a:t>
            </a:r>
            <a:r>
              <a:rPr lang="pt-PT" sz="1400" dirty="0" err="1">
                <a:solidFill>
                  <a:schemeClr val="tx2"/>
                </a:solidFill>
              </a:rPr>
              <a:t>schools</a:t>
            </a:r>
            <a:r>
              <a:rPr lang="pt-PT" sz="1400" dirty="0">
                <a:solidFill>
                  <a:schemeClr val="tx2"/>
                </a:solidFill>
              </a:rPr>
              <a:t>. </a:t>
            </a:r>
            <a:r>
              <a:rPr lang="pt-PT" sz="1400" dirty="0" err="1">
                <a:solidFill>
                  <a:schemeClr val="tx2"/>
                </a:solidFill>
              </a:rPr>
              <a:t>After</a:t>
            </a:r>
            <a:r>
              <a:rPr lang="pt-PT" sz="1400" dirty="0">
                <a:solidFill>
                  <a:schemeClr val="tx2"/>
                </a:solidFill>
              </a:rPr>
              <a:t> a </a:t>
            </a:r>
            <a:r>
              <a:rPr lang="pt-PT" sz="1400" dirty="0" err="1">
                <a:solidFill>
                  <a:schemeClr val="tx2"/>
                </a:solidFill>
              </a:rPr>
              <a:t>decade</a:t>
            </a:r>
            <a:r>
              <a:rPr lang="pt-PT" sz="1400" dirty="0">
                <a:solidFill>
                  <a:schemeClr val="tx2"/>
                </a:solidFill>
              </a:rPr>
              <a:t> </a:t>
            </a:r>
            <a:r>
              <a:rPr lang="pt-PT" sz="1400" dirty="0" err="1">
                <a:solidFill>
                  <a:schemeClr val="tx2"/>
                </a:solidFill>
              </a:rPr>
              <a:t>or</a:t>
            </a:r>
            <a:r>
              <a:rPr lang="pt-PT" sz="1400" dirty="0">
                <a:solidFill>
                  <a:schemeClr val="tx2"/>
                </a:solidFill>
              </a:rPr>
              <a:t> </a:t>
            </a:r>
            <a:r>
              <a:rPr lang="pt-PT" sz="1400" dirty="0" err="1">
                <a:solidFill>
                  <a:schemeClr val="tx2"/>
                </a:solidFill>
              </a:rPr>
              <a:t>so</a:t>
            </a:r>
            <a:r>
              <a:rPr lang="pt-PT" sz="1400" dirty="0">
                <a:solidFill>
                  <a:schemeClr val="tx2"/>
                </a:solidFill>
              </a:rPr>
              <a:t>, </a:t>
            </a:r>
            <a:r>
              <a:rPr lang="pt-PT" sz="1400" dirty="0" err="1">
                <a:solidFill>
                  <a:schemeClr val="tx2"/>
                </a:solidFill>
              </a:rPr>
              <a:t>floorball</a:t>
            </a:r>
            <a:r>
              <a:rPr lang="pt-PT" sz="1400" dirty="0">
                <a:solidFill>
                  <a:schemeClr val="tx2"/>
                </a:solidFill>
              </a:rPr>
              <a:t> </a:t>
            </a:r>
            <a:r>
              <a:rPr lang="pt-PT" sz="1400" dirty="0" err="1">
                <a:solidFill>
                  <a:schemeClr val="tx2"/>
                </a:solidFill>
              </a:rPr>
              <a:t>begn</a:t>
            </a:r>
            <a:r>
              <a:rPr lang="pt-PT" sz="1400" dirty="0">
                <a:solidFill>
                  <a:schemeClr val="tx2"/>
                </a:solidFill>
              </a:rPr>
              <a:t> </a:t>
            </a:r>
            <a:r>
              <a:rPr lang="pt-PT" sz="1400" dirty="0" err="1">
                <a:solidFill>
                  <a:schemeClr val="tx2"/>
                </a:solidFill>
              </a:rPr>
              <a:t>showing</a:t>
            </a:r>
            <a:r>
              <a:rPr lang="pt-PT" sz="1400" dirty="0">
                <a:solidFill>
                  <a:schemeClr val="tx2"/>
                </a:solidFill>
              </a:rPr>
              <a:t> </a:t>
            </a:r>
            <a:r>
              <a:rPr lang="pt-PT" sz="1400" dirty="0" err="1">
                <a:solidFill>
                  <a:schemeClr val="tx2"/>
                </a:solidFill>
              </a:rPr>
              <a:t>up</a:t>
            </a:r>
            <a:r>
              <a:rPr lang="pt-PT" sz="1400" dirty="0">
                <a:solidFill>
                  <a:schemeClr val="tx2"/>
                </a:solidFill>
              </a:rPr>
              <a:t> in </a:t>
            </a:r>
            <a:r>
              <a:rPr lang="pt-PT" sz="1400" dirty="0" err="1">
                <a:solidFill>
                  <a:schemeClr val="tx2"/>
                </a:solidFill>
              </a:rPr>
              <a:t>Nordic</a:t>
            </a:r>
            <a:r>
              <a:rPr lang="pt-PT" sz="1400" dirty="0">
                <a:solidFill>
                  <a:schemeClr val="tx2"/>
                </a:solidFill>
              </a:rPr>
              <a:t> countries </a:t>
            </a:r>
            <a:r>
              <a:rPr lang="pt-PT" sz="1400" dirty="0" err="1">
                <a:solidFill>
                  <a:schemeClr val="tx2"/>
                </a:solidFill>
              </a:rPr>
              <a:t>where</a:t>
            </a:r>
            <a:r>
              <a:rPr lang="pt-PT" sz="1400" dirty="0">
                <a:solidFill>
                  <a:schemeClr val="tx2"/>
                </a:solidFill>
              </a:rPr>
              <a:t> </a:t>
            </a:r>
            <a:r>
              <a:rPr lang="pt-PT" sz="1400" dirty="0" err="1">
                <a:solidFill>
                  <a:schemeClr val="tx2"/>
                </a:solidFill>
              </a:rPr>
              <a:t>the</a:t>
            </a:r>
            <a:r>
              <a:rPr lang="pt-PT" sz="1400" dirty="0">
                <a:solidFill>
                  <a:schemeClr val="tx2"/>
                </a:solidFill>
              </a:rPr>
              <a:t> </a:t>
            </a:r>
            <a:r>
              <a:rPr lang="pt-PT" sz="1400" dirty="0" err="1">
                <a:solidFill>
                  <a:schemeClr val="tx2"/>
                </a:solidFill>
              </a:rPr>
              <a:t>former</a:t>
            </a:r>
            <a:r>
              <a:rPr lang="pt-PT" sz="1400" dirty="0">
                <a:solidFill>
                  <a:schemeClr val="tx2"/>
                </a:solidFill>
              </a:rPr>
              <a:t> </a:t>
            </a:r>
            <a:r>
              <a:rPr lang="pt-PT" sz="1400" dirty="0" err="1">
                <a:solidFill>
                  <a:schemeClr val="tx2"/>
                </a:solidFill>
              </a:rPr>
              <a:t>schoolyard</a:t>
            </a:r>
            <a:r>
              <a:rPr lang="pt-PT" sz="1400" dirty="0">
                <a:solidFill>
                  <a:schemeClr val="tx2"/>
                </a:solidFill>
              </a:rPr>
              <a:t> </a:t>
            </a:r>
            <a:r>
              <a:rPr lang="pt-PT" sz="1400" dirty="0" err="1">
                <a:solidFill>
                  <a:schemeClr val="tx2"/>
                </a:solidFill>
              </a:rPr>
              <a:t>pastime</a:t>
            </a:r>
            <a:r>
              <a:rPr lang="pt-PT" sz="1400" dirty="0">
                <a:solidFill>
                  <a:schemeClr val="tx2"/>
                </a:solidFill>
              </a:rPr>
              <a:t> </a:t>
            </a:r>
            <a:r>
              <a:rPr lang="pt-PT" sz="1400" dirty="0" err="1">
                <a:solidFill>
                  <a:schemeClr val="tx2"/>
                </a:solidFill>
              </a:rPr>
              <a:t>was</a:t>
            </a:r>
            <a:r>
              <a:rPr lang="pt-PT" sz="1400" dirty="0">
                <a:solidFill>
                  <a:schemeClr val="tx2"/>
                </a:solidFill>
              </a:rPr>
              <a:t> </a:t>
            </a:r>
            <a:r>
              <a:rPr lang="pt-PT" sz="1400" dirty="0" err="1">
                <a:solidFill>
                  <a:schemeClr val="tx2"/>
                </a:solidFill>
              </a:rPr>
              <a:t>becoming</a:t>
            </a:r>
            <a:r>
              <a:rPr lang="pt-PT" sz="1400" dirty="0">
                <a:solidFill>
                  <a:schemeClr val="tx2"/>
                </a:solidFill>
              </a:rPr>
              <a:t> a </a:t>
            </a:r>
            <a:r>
              <a:rPr lang="pt-PT" sz="1400" dirty="0" err="1">
                <a:solidFill>
                  <a:schemeClr val="tx2"/>
                </a:solidFill>
              </a:rPr>
              <a:t>developed</a:t>
            </a:r>
            <a:r>
              <a:rPr lang="pt-PT" sz="1400" dirty="0">
                <a:solidFill>
                  <a:schemeClr val="tx2"/>
                </a:solidFill>
              </a:rPr>
              <a:t> sport. Formal rules </a:t>
            </a:r>
            <a:r>
              <a:rPr lang="pt-PT" sz="1400" dirty="0" err="1">
                <a:solidFill>
                  <a:schemeClr val="tx2"/>
                </a:solidFill>
              </a:rPr>
              <a:t>soon</a:t>
            </a:r>
            <a:r>
              <a:rPr lang="pt-PT" sz="1400" dirty="0">
                <a:solidFill>
                  <a:schemeClr val="tx2"/>
                </a:solidFill>
              </a:rPr>
              <a:t> </a:t>
            </a:r>
            <a:r>
              <a:rPr lang="pt-PT" sz="1400" dirty="0" err="1">
                <a:solidFill>
                  <a:schemeClr val="tx2"/>
                </a:solidFill>
              </a:rPr>
              <a:t>were</a:t>
            </a:r>
            <a:r>
              <a:rPr lang="pt-PT" sz="1400" dirty="0">
                <a:solidFill>
                  <a:schemeClr val="tx2"/>
                </a:solidFill>
              </a:rPr>
              <a:t> </a:t>
            </a:r>
            <a:r>
              <a:rPr lang="pt-PT" sz="1400" dirty="0" err="1">
                <a:solidFill>
                  <a:schemeClr val="tx2"/>
                </a:solidFill>
              </a:rPr>
              <a:t>developed</a:t>
            </a:r>
            <a:r>
              <a:rPr lang="pt-PT" sz="1400" dirty="0">
                <a:solidFill>
                  <a:schemeClr val="tx2"/>
                </a:solidFill>
              </a:rPr>
              <a:t>, </a:t>
            </a:r>
            <a:r>
              <a:rPr lang="pt-PT" sz="1400" dirty="0" err="1">
                <a:solidFill>
                  <a:schemeClr val="tx2"/>
                </a:solidFill>
              </a:rPr>
              <a:t>and</a:t>
            </a:r>
            <a:r>
              <a:rPr lang="pt-PT" sz="1400" dirty="0">
                <a:solidFill>
                  <a:schemeClr val="tx2"/>
                </a:solidFill>
              </a:rPr>
              <a:t> clubs </a:t>
            </a:r>
            <a:r>
              <a:rPr lang="pt-PT" sz="1400" dirty="0" err="1">
                <a:solidFill>
                  <a:schemeClr val="tx2"/>
                </a:solidFill>
              </a:rPr>
              <a:t>began</a:t>
            </a:r>
            <a:r>
              <a:rPr lang="pt-PT" sz="1400" dirty="0">
                <a:solidFill>
                  <a:schemeClr val="tx2"/>
                </a:solidFill>
              </a:rPr>
              <a:t> to </a:t>
            </a:r>
            <a:r>
              <a:rPr lang="pt-PT" sz="1400" dirty="0" err="1">
                <a:solidFill>
                  <a:schemeClr val="tx2"/>
                </a:solidFill>
              </a:rPr>
              <a:t>form</a:t>
            </a:r>
            <a:r>
              <a:rPr lang="pt-PT" sz="1400" dirty="0">
                <a:solidFill>
                  <a:schemeClr val="tx2"/>
                </a:solidFill>
              </a:rPr>
              <a:t>. </a:t>
            </a:r>
            <a:r>
              <a:rPr lang="pt-PT" sz="1400" dirty="0" err="1">
                <a:solidFill>
                  <a:schemeClr val="tx2"/>
                </a:solidFill>
              </a:rPr>
              <a:t>After</a:t>
            </a:r>
            <a:r>
              <a:rPr lang="pt-PT" sz="1400" dirty="0">
                <a:solidFill>
                  <a:schemeClr val="tx2"/>
                </a:solidFill>
              </a:rPr>
              <a:t> some time, </a:t>
            </a:r>
            <a:r>
              <a:rPr lang="pt-PT" sz="1400" dirty="0" err="1">
                <a:solidFill>
                  <a:schemeClr val="tx2"/>
                </a:solidFill>
              </a:rPr>
              <a:t>several</a:t>
            </a:r>
            <a:r>
              <a:rPr lang="pt-PT" sz="1400" dirty="0">
                <a:solidFill>
                  <a:schemeClr val="tx2"/>
                </a:solidFill>
              </a:rPr>
              <a:t> countries </a:t>
            </a:r>
            <a:r>
              <a:rPr lang="pt-PT" sz="1400" dirty="0" err="1">
                <a:solidFill>
                  <a:schemeClr val="tx2"/>
                </a:solidFill>
              </a:rPr>
              <a:t>developed</a:t>
            </a:r>
            <a:r>
              <a:rPr lang="pt-PT" sz="1400" dirty="0">
                <a:solidFill>
                  <a:schemeClr val="tx2"/>
                </a:solidFill>
              </a:rPr>
              <a:t> </a:t>
            </a:r>
            <a:r>
              <a:rPr lang="pt-PT" sz="1400" dirty="0" err="1">
                <a:solidFill>
                  <a:schemeClr val="tx2"/>
                </a:solidFill>
              </a:rPr>
              <a:t>national</a:t>
            </a:r>
            <a:r>
              <a:rPr lang="pt-PT" sz="1400" dirty="0">
                <a:solidFill>
                  <a:schemeClr val="tx2"/>
                </a:solidFill>
              </a:rPr>
              <a:t> </a:t>
            </a:r>
            <a:r>
              <a:rPr lang="pt-PT" sz="1400" dirty="0" err="1">
                <a:solidFill>
                  <a:schemeClr val="tx2"/>
                </a:solidFill>
              </a:rPr>
              <a:t>associations</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the</a:t>
            </a:r>
            <a:r>
              <a:rPr lang="pt-PT" sz="1400" dirty="0">
                <a:solidFill>
                  <a:schemeClr val="tx2"/>
                </a:solidFill>
              </a:rPr>
              <a:t> IFF </a:t>
            </a:r>
            <a:r>
              <a:rPr lang="pt-PT" sz="1400" dirty="0" err="1">
                <a:solidFill>
                  <a:schemeClr val="tx2"/>
                </a:solidFill>
              </a:rPr>
              <a:t>was</a:t>
            </a:r>
            <a:r>
              <a:rPr lang="pt-PT" sz="1400" dirty="0">
                <a:solidFill>
                  <a:schemeClr val="tx2"/>
                </a:solidFill>
              </a:rPr>
              <a:t> </a:t>
            </a:r>
            <a:r>
              <a:rPr lang="pt-PT" sz="1400" dirty="0" err="1">
                <a:solidFill>
                  <a:schemeClr val="tx2"/>
                </a:solidFill>
              </a:rPr>
              <a:t>founded</a:t>
            </a:r>
            <a:r>
              <a:rPr lang="pt-PT" sz="1400" dirty="0">
                <a:solidFill>
                  <a:schemeClr val="tx2"/>
                </a:solidFill>
              </a:rPr>
              <a:t> in 1986.</a:t>
            </a:r>
          </a:p>
          <a:p>
            <a:pPr marL="114300" indent="0" algn="just">
              <a:buNone/>
            </a:pPr>
            <a:r>
              <a:rPr lang="pt-PT" sz="1400" dirty="0" err="1">
                <a:solidFill>
                  <a:schemeClr val="tx2"/>
                </a:solidFill>
              </a:rPr>
              <a:t>The</a:t>
            </a:r>
            <a:r>
              <a:rPr lang="pt-PT" sz="1400" dirty="0">
                <a:solidFill>
                  <a:schemeClr val="tx2"/>
                </a:solidFill>
              </a:rPr>
              <a:t> game </a:t>
            </a:r>
            <a:r>
              <a:rPr lang="pt-PT" sz="1400" dirty="0" err="1">
                <a:solidFill>
                  <a:schemeClr val="tx2"/>
                </a:solidFill>
              </a:rPr>
              <a:t>of</a:t>
            </a:r>
            <a:r>
              <a:rPr lang="pt-PT" sz="1400" dirty="0">
                <a:solidFill>
                  <a:schemeClr val="tx2"/>
                </a:solidFill>
              </a:rPr>
              <a:t> </a:t>
            </a:r>
            <a:r>
              <a:rPr lang="pt-PT" sz="1400" dirty="0" err="1">
                <a:solidFill>
                  <a:schemeClr val="tx2"/>
                </a:solidFill>
              </a:rPr>
              <a:t>floorball</a:t>
            </a:r>
            <a:r>
              <a:rPr lang="pt-PT" sz="1400" dirty="0">
                <a:solidFill>
                  <a:schemeClr val="tx2"/>
                </a:solidFill>
              </a:rPr>
              <a:t> i </a:t>
            </a:r>
            <a:r>
              <a:rPr lang="pt-PT" sz="1400" dirty="0" err="1">
                <a:solidFill>
                  <a:schemeClr val="tx2"/>
                </a:solidFill>
              </a:rPr>
              <a:t>also</a:t>
            </a:r>
            <a:r>
              <a:rPr lang="pt-PT" sz="1400" dirty="0">
                <a:solidFill>
                  <a:schemeClr val="tx2"/>
                </a:solidFill>
              </a:rPr>
              <a:t> </a:t>
            </a:r>
            <a:r>
              <a:rPr lang="pt-PT" sz="1400" dirty="0" err="1">
                <a:solidFill>
                  <a:schemeClr val="tx2"/>
                </a:solidFill>
              </a:rPr>
              <a:t>known</a:t>
            </a:r>
            <a:r>
              <a:rPr lang="pt-PT" sz="1400" dirty="0">
                <a:solidFill>
                  <a:schemeClr val="tx2"/>
                </a:solidFill>
              </a:rPr>
              <a:t> </a:t>
            </a:r>
            <a:r>
              <a:rPr lang="pt-PT" sz="1400" dirty="0" err="1">
                <a:solidFill>
                  <a:schemeClr val="tx2"/>
                </a:solidFill>
              </a:rPr>
              <a:t>by</a:t>
            </a:r>
            <a:r>
              <a:rPr lang="pt-PT" sz="1400" dirty="0">
                <a:solidFill>
                  <a:schemeClr val="tx2"/>
                </a:solidFill>
              </a:rPr>
              <a:t> </a:t>
            </a:r>
            <a:r>
              <a:rPr lang="pt-PT" sz="1400" dirty="0" err="1">
                <a:solidFill>
                  <a:schemeClr val="tx2"/>
                </a:solidFill>
              </a:rPr>
              <a:t>many</a:t>
            </a:r>
            <a:r>
              <a:rPr lang="pt-PT" sz="1400" dirty="0">
                <a:solidFill>
                  <a:schemeClr val="tx2"/>
                </a:solidFill>
              </a:rPr>
              <a:t> </a:t>
            </a:r>
            <a:r>
              <a:rPr lang="pt-PT" sz="1400" dirty="0" err="1">
                <a:solidFill>
                  <a:schemeClr val="tx2"/>
                </a:solidFill>
              </a:rPr>
              <a:t>other</a:t>
            </a:r>
            <a:r>
              <a:rPr lang="pt-PT" sz="1400" dirty="0">
                <a:solidFill>
                  <a:schemeClr val="tx2"/>
                </a:solidFill>
              </a:rPr>
              <a:t> </a:t>
            </a:r>
            <a:r>
              <a:rPr lang="pt-PT" sz="1400" dirty="0" err="1">
                <a:solidFill>
                  <a:schemeClr val="tx2"/>
                </a:solidFill>
              </a:rPr>
              <a:t>names</a:t>
            </a:r>
            <a:r>
              <a:rPr lang="pt-PT" sz="1400" dirty="0">
                <a:solidFill>
                  <a:schemeClr val="tx2"/>
                </a:solidFill>
              </a:rPr>
              <a:t>, </a:t>
            </a:r>
            <a:r>
              <a:rPr lang="pt-PT" sz="1400" dirty="0" err="1">
                <a:solidFill>
                  <a:schemeClr val="tx2"/>
                </a:solidFill>
              </a:rPr>
              <a:t>such</a:t>
            </a:r>
            <a:r>
              <a:rPr lang="pt-PT" sz="1400" dirty="0">
                <a:solidFill>
                  <a:schemeClr val="tx2"/>
                </a:solidFill>
              </a:rPr>
              <a:t> as </a:t>
            </a:r>
            <a:r>
              <a:rPr lang="pt-PT" sz="1400" dirty="0" err="1">
                <a:solidFill>
                  <a:schemeClr val="tx2"/>
                </a:solidFill>
              </a:rPr>
              <a:t>salibandy</a:t>
            </a:r>
            <a:r>
              <a:rPr lang="pt-PT" sz="1400" dirty="0">
                <a:solidFill>
                  <a:schemeClr val="tx2"/>
                </a:solidFill>
              </a:rPr>
              <a:t> (in </a:t>
            </a:r>
            <a:r>
              <a:rPr lang="pt-PT" sz="1400" dirty="0" err="1">
                <a:solidFill>
                  <a:schemeClr val="tx2"/>
                </a:solidFill>
              </a:rPr>
              <a:t>Finland</a:t>
            </a:r>
            <a:r>
              <a:rPr lang="pt-PT" sz="1400" dirty="0">
                <a:solidFill>
                  <a:schemeClr val="tx2"/>
                </a:solidFill>
              </a:rPr>
              <a:t>), </a:t>
            </a:r>
            <a:r>
              <a:rPr lang="pt-PT" sz="1400" dirty="0" err="1">
                <a:solidFill>
                  <a:schemeClr val="tx2"/>
                </a:solidFill>
              </a:rPr>
              <a:t>innebandy</a:t>
            </a:r>
            <a:r>
              <a:rPr lang="pt-PT" sz="1400" dirty="0">
                <a:solidFill>
                  <a:schemeClr val="tx2"/>
                </a:solidFill>
              </a:rPr>
              <a:t> (in </a:t>
            </a:r>
            <a:r>
              <a:rPr lang="pt-PT" sz="1400" dirty="0" err="1">
                <a:solidFill>
                  <a:schemeClr val="tx2"/>
                </a:solidFill>
              </a:rPr>
              <a:t>Sweden</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Norway</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unihockey</a:t>
            </a:r>
            <a:r>
              <a:rPr lang="pt-PT" sz="1400" dirty="0">
                <a:solidFill>
                  <a:schemeClr val="tx2"/>
                </a:solidFill>
              </a:rPr>
              <a:t> (in </a:t>
            </a:r>
            <a:r>
              <a:rPr lang="pt-PT" sz="1400" dirty="0" err="1">
                <a:solidFill>
                  <a:schemeClr val="tx2"/>
                </a:solidFill>
              </a:rPr>
              <a:t>Switzerland</a:t>
            </a:r>
            <a:r>
              <a:rPr lang="pt-PT" sz="1400" dirty="0">
                <a:solidFill>
                  <a:schemeClr val="tx2"/>
                </a:solidFill>
              </a:rPr>
              <a:t> </a:t>
            </a:r>
            <a:r>
              <a:rPr lang="pt-PT" sz="1400" dirty="0" err="1">
                <a:solidFill>
                  <a:schemeClr val="tx2"/>
                </a:solidFill>
              </a:rPr>
              <a:t>and</a:t>
            </a:r>
            <a:r>
              <a:rPr lang="pt-PT" sz="1400" dirty="0">
                <a:solidFill>
                  <a:schemeClr val="tx2"/>
                </a:solidFill>
              </a:rPr>
              <a:t> </a:t>
            </a:r>
            <a:r>
              <a:rPr lang="pt-PT" sz="1400" dirty="0" err="1">
                <a:solidFill>
                  <a:schemeClr val="tx2"/>
                </a:solidFill>
              </a:rPr>
              <a:t>Ireland</a:t>
            </a:r>
            <a:r>
              <a:rPr lang="pt-PT" sz="1400" dirty="0">
                <a:solidFill>
                  <a:schemeClr val="tx2"/>
                </a:solidFill>
              </a:rPr>
              <a:t>). </a:t>
            </a:r>
          </a:p>
        </p:txBody>
      </p:sp>
      <p:sp>
        <p:nvSpPr>
          <p:cNvPr id="676" name="Google Shape;676;p49"/>
          <p:cNvSpPr txBox="1">
            <a:spLocks noGrp="1"/>
          </p:cNvSpPr>
          <p:nvPr>
            <p:ph type="ctrTitle"/>
          </p:nvPr>
        </p:nvSpPr>
        <p:spPr>
          <a:xfrm>
            <a:off x="2593500" y="262800"/>
            <a:ext cx="3957000" cy="577800"/>
          </a:xfrm>
          <a:prstGeom prst="rect">
            <a:avLst/>
          </a:prstGeom>
        </p:spPr>
        <p:txBody>
          <a:bodyPr spcFirstLastPara="1" wrap="square" lIns="91425" tIns="91425" rIns="91425" bIns="91425" anchor="t" anchorCtr="0">
            <a:noAutofit/>
          </a:bodyPr>
          <a:lstStyle/>
          <a:p>
            <a:r>
              <a:rPr lang="pt-PT" cap="all" dirty="0" err="1"/>
              <a:t>history</a:t>
            </a:r>
            <a:endParaRPr dirty="0"/>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6" name="Picture 2">
            <a:extLst>
              <a:ext uri="{FF2B5EF4-FFF2-40B4-BE49-F238E27FC236}">
                <a16:creationId xmlns:a16="http://schemas.microsoft.com/office/drawing/2014/main" id="{1939BA3D-53B7-40BB-B453-0C73BB735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489" y="131400"/>
            <a:ext cx="1842312" cy="1230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25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7"/>
        <p:cNvGrpSpPr/>
        <p:nvPr/>
      </p:nvGrpSpPr>
      <p:grpSpPr>
        <a:xfrm>
          <a:off x="0" y="0"/>
          <a:ext cx="0" cy="0"/>
          <a:chOff x="0" y="0"/>
          <a:chExt cx="0" cy="0"/>
        </a:xfrm>
      </p:grpSpPr>
      <p:sp>
        <p:nvSpPr>
          <p:cNvPr id="26" name="Google Shape;185;p32">
            <a:extLst>
              <a:ext uri="{FF2B5EF4-FFF2-40B4-BE49-F238E27FC236}">
                <a16:creationId xmlns:a16="http://schemas.microsoft.com/office/drawing/2014/main" id="{C9B33DB6-BCA2-424D-9151-726A64A5E5F5}"/>
              </a:ext>
            </a:extLst>
          </p:cNvPr>
          <p:cNvSpPr/>
          <p:nvPr/>
        </p:nvSpPr>
        <p:spPr>
          <a:xfrm>
            <a:off x="0" y="-1"/>
            <a:ext cx="4274288" cy="5143501"/>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EECE"/>
              </a:solidFill>
            </a:endParaRPr>
          </a:p>
        </p:txBody>
      </p:sp>
      <p:sp>
        <p:nvSpPr>
          <p:cNvPr id="202" name="Google Shape;202;p34"/>
          <p:cNvSpPr txBox="1">
            <a:spLocks noGrp="1"/>
          </p:cNvSpPr>
          <p:nvPr>
            <p:ph type="title"/>
          </p:nvPr>
        </p:nvSpPr>
        <p:spPr>
          <a:xfrm>
            <a:off x="-49126" y="2905307"/>
            <a:ext cx="4596564" cy="697800"/>
          </a:xfrm>
          <a:prstGeom prst="rect">
            <a:avLst/>
          </a:prstGeom>
        </p:spPr>
        <p:txBody>
          <a:bodyPr spcFirstLastPara="1" wrap="square" lIns="91425" tIns="91425" rIns="91425" bIns="91425" anchor="b" anchorCtr="0">
            <a:noAutofit/>
          </a:bodyPr>
          <a:lstStyle/>
          <a:p>
            <a:pPr algn="ctr"/>
            <a:r>
              <a:rPr lang="pt-PT" cap="all" dirty="0">
                <a:solidFill>
                  <a:schemeClr val="tx1">
                    <a:lumMod val="90000"/>
                  </a:schemeClr>
                </a:solidFill>
              </a:rPr>
              <a:t>BENEFITS OF FLOORBALL</a:t>
            </a:r>
            <a:br>
              <a:rPr lang="pt-PT" cap="all" dirty="0">
                <a:solidFill>
                  <a:schemeClr val="tx1">
                    <a:lumMod val="90000"/>
                  </a:schemeClr>
                </a:solidFill>
              </a:rPr>
            </a:br>
            <a:endParaRPr dirty="0">
              <a:solidFill>
                <a:schemeClr val="tx1">
                  <a:lumMod val="90000"/>
                </a:schemeClr>
              </a:solidFill>
            </a:endParaRPr>
          </a:p>
        </p:txBody>
      </p:sp>
      <p:sp>
        <p:nvSpPr>
          <p:cNvPr id="24" name="Google Shape;131;p28">
            <a:extLst>
              <a:ext uri="{FF2B5EF4-FFF2-40B4-BE49-F238E27FC236}">
                <a16:creationId xmlns:a16="http://schemas.microsoft.com/office/drawing/2014/main" id="{7A7CEEB0-A46C-491C-A4E4-5DE36183D974}"/>
              </a:ext>
            </a:extLst>
          </p:cNvPr>
          <p:cNvSpPr txBox="1">
            <a:spLocks/>
          </p:cNvSpPr>
          <p:nvPr/>
        </p:nvSpPr>
        <p:spPr>
          <a:xfrm>
            <a:off x="4547438" y="423973"/>
            <a:ext cx="4457700" cy="42955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0"/>
              </a:spcAft>
              <a:buClr>
                <a:schemeClr val="lt1"/>
              </a:buClr>
              <a:buSzPts val="1800"/>
              <a:buFont typeface="Barlow Light"/>
              <a:buNone/>
              <a:defRPr sz="1400" b="0" i="0" u="none" strike="noStrike" cap="none">
                <a:solidFill>
                  <a:schemeClr val="lt1"/>
                </a:solidFill>
                <a:latin typeface="Barlow Light"/>
                <a:ea typeface="Barlow Light"/>
                <a:cs typeface="Barlow Light"/>
                <a:sym typeface="Barlow Light"/>
              </a:defRPr>
            </a:lvl1pPr>
            <a:lvl2pPr marL="914400" marR="0" lvl="1"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2pPr>
            <a:lvl3pPr marL="1371600" marR="0" lvl="2"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3pPr>
            <a:lvl4pPr marL="1828800" marR="0" lvl="3"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4pPr>
            <a:lvl5pPr marL="2286000" marR="0" lvl="4"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5pPr>
            <a:lvl6pPr marL="2743200" marR="0" lvl="5"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6pPr>
            <a:lvl7pPr marL="3200400" marR="0" lvl="6"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7pPr>
            <a:lvl8pPr marL="3657600" marR="0" lvl="7" indent="-317500" algn="l" rtl="0">
              <a:lnSpc>
                <a:spcPct val="115000"/>
              </a:lnSpc>
              <a:spcBef>
                <a:spcPts val="1600"/>
              </a:spcBef>
              <a:spcAft>
                <a:spcPts val="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8pPr>
            <a:lvl9pPr marL="4114800" marR="0" lvl="8" indent="-317500" algn="l" rtl="0">
              <a:lnSpc>
                <a:spcPct val="115000"/>
              </a:lnSpc>
              <a:spcBef>
                <a:spcPts val="1600"/>
              </a:spcBef>
              <a:spcAft>
                <a:spcPts val="1600"/>
              </a:spcAft>
              <a:buClr>
                <a:schemeClr val="lt1"/>
              </a:buClr>
              <a:buSzPts val="1400"/>
              <a:buFont typeface="Barlow Light"/>
              <a:buNone/>
              <a:defRPr sz="1400" b="0" i="0" u="none" strike="noStrike" cap="none">
                <a:solidFill>
                  <a:schemeClr val="lt1"/>
                </a:solidFill>
                <a:latin typeface="Barlow Light"/>
                <a:ea typeface="Barlow Light"/>
                <a:cs typeface="Barlow Light"/>
                <a:sym typeface="Barlow Light"/>
              </a:defRPr>
            </a:lvl9pPr>
          </a:lstStyle>
          <a:p>
            <a:pPr algn="just"/>
            <a:r>
              <a:rPr lang="en-US" dirty="0"/>
              <a:t>Floorball is a sport which is easy to start playing. No big investment in the equipment is needed and it is possible to start playing with only shoes and a stick. No previous experience is required either, the players develop quickly and almost everyone can learn the basic skills of the sport and have fun while playing. </a:t>
            </a:r>
          </a:p>
          <a:p>
            <a:pPr algn="just"/>
            <a:r>
              <a:rPr lang="en-US" dirty="0"/>
              <a:t>Floorball can be played by anyone. A great benefit is that the physical factors of the player do not decide how good the player is. The speed of the player is not everything, since the ball still moves faster, giving space also for analytical players. Another great benefit of Floorball is that it can be played almost everywhere and even in quite extreme surroundings such as the beach, snow, ice or even the swamp.</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9"/>
        <p:cNvGrpSpPr/>
        <p:nvPr/>
      </p:nvGrpSpPr>
      <p:grpSpPr>
        <a:xfrm>
          <a:off x="0" y="0"/>
          <a:ext cx="0" cy="0"/>
          <a:chOff x="0" y="0"/>
          <a:chExt cx="0" cy="0"/>
        </a:xfrm>
      </p:grpSpPr>
      <p:sp>
        <p:nvSpPr>
          <p:cNvPr id="672" name="Google Shape;672;p49"/>
          <p:cNvSpPr txBox="1">
            <a:spLocks noGrp="1"/>
          </p:cNvSpPr>
          <p:nvPr>
            <p:ph type="subTitle" idx="4294967295"/>
          </p:nvPr>
        </p:nvSpPr>
        <p:spPr>
          <a:xfrm>
            <a:off x="5528600" y="3382552"/>
            <a:ext cx="1768800" cy="795300"/>
          </a:xfrm>
          <a:prstGeom prst="rect">
            <a:avLst/>
          </a:prstGeom>
        </p:spPr>
        <p:txBody>
          <a:bodyPr spcFirstLastPara="1" wrap="square" lIns="91425" tIns="274300" rIns="91425" bIns="91425" anchor="ctr" anchorCtr="0">
            <a:noAutofit/>
          </a:bodyPr>
          <a:lstStyle/>
          <a:p>
            <a:pPr marL="0" lvl="0" indent="0" algn="l" rtl="0">
              <a:lnSpc>
                <a:spcPct val="100000"/>
              </a:lnSpc>
              <a:spcBef>
                <a:spcPts val="0"/>
              </a:spcBef>
              <a:spcAft>
                <a:spcPts val="1600"/>
              </a:spcAft>
              <a:buNone/>
            </a:pPr>
            <a:r>
              <a:rPr lang="en" sz="1200">
                <a:solidFill>
                  <a:schemeClr val="dk1"/>
                </a:solidFill>
              </a:rPr>
              <a:t>Despite being red, Mars is actually a cold place full of iron oxide dust</a:t>
            </a:r>
            <a:endParaRPr sz="1200">
              <a:solidFill>
                <a:schemeClr val="dk1"/>
              </a:solidFill>
            </a:endParaRPr>
          </a:p>
        </p:txBody>
      </p:sp>
      <p:sp>
        <p:nvSpPr>
          <p:cNvPr id="673" name="Google Shape;673;p49"/>
          <p:cNvSpPr txBox="1">
            <a:spLocks noGrp="1"/>
          </p:cNvSpPr>
          <p:nvPr>
            <p:ph type="subTitle" idx="4294967295"/>
          </p:nvPr>
        </p:nvSpPr>
        <p:spPr>
          <a:xfrm>
            <a:off x="656277" y="2595433"/>
            <a:ext cx="8094345" cy="939741"/>
          </a:xfrm>
          <a:prstGeom prst="rect">
            <a:avLst/>
          </a:prstGeom>
        </p:spPr>
        <p:txBody>
          <a:bodyPr spcFirstLastPara="1" wrap="square" lIns="91425" tIns="274300" rIns="91425" bIns="91425" anchor="ctr" anchorCtr="0">
            <a:noAutofit/>
          </a:bodyPr>
          <a:lstStyle/>
          <a:p>
            <a:pPr marL="0" lvl="0" indent="0" algn="just">
              <a:lnSpc>
                <a:spcPct val="100000"/>
              </a:lnSpc>
              <a:spcAft>
                <a:spcPts val="1600"/>
              </a:spcAft>
              <a:buNone/>
            </a:pPr>
            <a:r>
              <a:rPr lang="en-US" sz="1600" dirty="0"/>
              <a:t>The game time can vary depending on the age of players and the level of the match. In official matches the game time is 3 x 20 minutes effective time. During tournaments and in matches with young players other game times can be used, for example 2 x 15 minutes.</a:t>
            </a:r>
            <a:endParaRPr sz="1100" dirty="0">
              <a:solidFill>
                <a:schemeClr val="tx2"/>
              </a:solidFill>
            </a:endParaRPr>
          </a:p>
        </p:txBody>
      </p:sp>
      <p:sp>
        <p:nvSpPr>
          <p:cNvPr id="676" name="Google Shape;676;p49"/>
          <p:cNvSpPr txBox="1">
            <a:spLocks noGrp="1"/>
          </p:cNvSpPr>
          <p:nvPr>
            <p:ph type="ctrTitle"/>
          </p:nvPr>
        </p:nvSpPr>
        <p:spPr>
          <a:xfrm>
            <a:off x="2593500" y="262800"/>
            <a:ext cx="3957000" cy="577800"/>
          </a:xfrm>
          <a:prstGeom prst="rect">
            <a:avLst/>
          </a:prstGeom>
        </p:spPr>
        <p:txBody>
          <a:bodyPr spcFirstLastPara="1" wrap="square" lIns="91425" tIns="91425" rIns="91425" bIns="91425" anchor="t" anchorCtr="0">
            <a:noAutofit/>
          </a:bodyPr>
          <a:lstStyle/>
          <a:p>
            <a:r>
              <a:rPr lang="pt-PT" cap="all" dirty="0"/>
              <a:t>GAME TIME</a:t>
            </a:r>
            <a:br>
              <a:rPr lang="pt-PT" cap="all" dirty="0"/>
            </a:br>
            <a:endParaRPr dirty="0"/>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Placar do vetor do esporte. exibição do placar do jogo, ilustração digital  do resultado da informação do tempo | Vetor Grátis">
            <a:extLst>
              <a:ext uri="{FF2B5EF4-FFF2-40B4-BE49-F238E27FC236}">
                <a16:creationId xmlns:a16="http://schemas.microsoft.com/office/drawing/2014/main" id="{CC1464A2-3F7C-4B81-B754-C29C56DBB4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89936" l="9265" r="89936">
                        <a14:foregroundMark x1="9265" y1="23642" x2="9265" y2="23642"/>
                      </a14:backgroundRemoval>
                    </a14:imgEffect>
                  </a14:imgLayer>
                </a14:imgProps>
              </a:ext>
              <a:ext uri="{28A0092B-C50C-407E-A947-70E740481C1C}">
                <a14:useLocalDpi xmlns:a14="http://schemas.microsoft.com/office/drawing/2010/main" val="0"/>
              </a:ext>
            </a:extLst>
          </a:blip>
          <a:srcRect t="19462" b="23844"/>
          <a:stretch/>
        </p:blipFill>
        <p:spPr bwMode="auto">
          <a:xfrm>
            <a:off x="3220450" y="951773"/>
            <a:ext cx="2703100" cy="1532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2" name="Google Shape;672;p49"/>
          <p:cNvSpPr txBox="1">
            <a:spLocks noGrp="1"/>
          </p:cNvSpPr>
          <p:nvPr>
            <p:ph type="subTitle" idx="4294967295"/>
          </p:nvPr>
        </p:nvSpPr>
        <p:spPr>
          <a:xfrm>
            <a:off x="5528600" y="3382552"/>
            <a:ext cx="1768800" cy="795300"/>
          </a:xfrm>
          <a:prstGeom prst="rect">
            <a:avLst/>
          </a:prstGeom>
        </p:spPr>
        <p:txBody>
          <a:bodyPr spcFirstLastPara="1" wrap="square" lIns="91425" tIns="274300" rIns="91425" bIns="91425" anchor="ctr" anchorCtr="0">
            <a:noAutofit/>
          </a:bodyPr>
          <a:lstStyle/>
          <a:p>
            <a:pPr marL="0" lvl="0" indent="0" algn="l" rtl="0">
              <a:lnSpc>
                <a:spcPct val="100000"/>
              </a:lnSpc>
              <a:spcBef>
                <a:spcPts val="0"/>
              </a:spcBef>
              <a:spcAft>
                <a:spcPts val="1600"/>
              </a:spcAft>
              <a:buNone/>
            </a:pPr>
            <a:r>
              <a:rPr lang="en" sz="1200">
                <a:solidFill>
                  <a:schemeClr val="dk1"/>
                </a:solidFill>
              </a:rPr>
              <a:t>Despite being red, Mars is actually a cold place full of iron oxide dust</a:t>
            </a:r>
            <a:endParaRPr sz="1200">
              <a:solidFill>
                <a:schemeClr val="dk1"/>
              </a:solidFill>
            </a:endParaRPr>
          </a:p>
        </p:txBody>
      </p:sp>
      <p:sp>
        <p:nvSpPr>
          <p:cNvPr id="673" name="Google Shape;673;p49"/>
          <p:cNvSpPr txBox="1">
            <a:spLocks noGrp="1"/>
          </p:cNvSpPr>
          <p:nvPr>
            <p:ph type="subTitle" idx="4294967295"/>
          </p:nvPr>
        </p:nvSpPr>
        <p:spPr>
          <a:xfrm>
            <a:off x="393477" y="1867957"/>
            <a:ext cx="8094345" cy="2880334"/>
          </a:xfrm>
          <a:prstGeom prst="rect">
            <a:avLst/>
          </a:prstGeom>
        </p:spPr>
        <p:txBody>
          <a:bodyPr spcFirstLastPara="1" wrap="square" lIns="91425" tIns="274300" rIns="91425" bIns="91425" anchor="ctr" anchorCtr="0">
            <a:noAutofit/>
          </a:bodyPr>
          <a:lstStyle/>
          <a:p>
            <a:pPr marL="0" lvl="0" indent="0" algn="just">
              <a:lnSpc>
                <a:spcPct val="100000"/>
              </a:lnSpc>
              <a:spcAft>
                <a:spcPts val="1600"/>
              </a:spcAft>
              <a:buNone/>
            </a:pPr>
            <a:r>
              <a:rPr lang="en-US" sz="1600" dirty="0"/>
              <a:t>Floorball is a sport which everybody can take part in and the rules encourage quick and technical play. When offences are made, free hits are given for the opponents and if offences are bad enough penalties are given. Players can be sent off for two, five, or ten minutes or for the rest of the game, depending on the severity of the offence. A penalized player is not allowed to leave the penalty bench area, until their penalty time has finished.</a:t>
            </a:r>
          </a:p>
          <a:p>
            <a:pPr marL="114300" indent="0">
              <a:buNone/>
            </a:pPr>
            <a:r>
              <a:rPr lang="en-US" sz="1400" dirty="0"/>
              <a:t>It is not allowed to:</a:t>
            </a:r>
          </a:p>
          <a:p>
            <a:r>
              <a:rPr lang="en-US" sz="1400" dirty="0"/>
              <a:t>hit, block, lift or kick an opponent’s stick;</a:t>
            </a:r>
          </a:p>
          <a:p>
            <a:r>
              <a:rPr lang="en-US" sz="1400" dirty="0"/>
              <a:t>push, tackle or obstruct the opponent;</a:t>
            </a:r>
          </a:p>
          <a:p>
            <a:r>
              <a:rPr lang="en-US" sz="1400" dirty="0"/>
              <a:t>play the ball above the knee level with the stick;</a:t>
            </a:r>
          </a:p>
          <a:p>
            <a:r>
              <a:rPr lang="en-US" sz="1400" dirty="0"/>
              <a:t>raise the blade above waist level when hitting the ball;</a:t>
            </a:r>
          </a:p>
          <a:p>
            <a:r>
              <a:rPr lang="en-US" sz="1400" dirty="0"/>
              <a:t>jump up and stop the ball;</a:t>
            </a:r>
          </a:p>
          <a:p>
            <a:r>
              <a:rPr lang="en-US" sz="1400" dirty="0"/>
              <a:t>play the ball with your stick between the opponent’s legs.</a:t>
            </a:r>
          </a:p>
          <a:p>
            <a:pPr marL="0" lvl="0" indent="0" algn="just">
              <a:lnSpc>
                <a:spcPct val="100000"/>
              </a:lnSpc>
              <a:spcAft>
                <a:spcPts val="1600"/>
              </a:spcAft>
              <a:buNone/>
            </a:pPr>
            <a:endParaRPr lang="en-US" sz="1600" dirty="0"/>
          </a:p>
          <a:p>
            <a:pPr marL="0" lvl="0" indent="0" algn="just">
              <a:lnSpc>
                <a:spcPct val="100000"/>
              </a:lnSpc>
              <a:spcAft>
                <a:spcPts val="1600"/>
              </a:spcAft>
              <a:buNone/>
            </a:pPr>
            <a:endParaRPr sz="1100" dirty="0">
              <a:solidFill>
                <a:schemeClr val="tx2"/>
              </a:solidFill>
            </a:endParaRPr>
          </a:p>
        </p:txBody>
      </p:sp>
      <p:sp>
        <p:nvSpPr>
          <p:cNvPr id="676" name="Google Shape;676;p49"/>
          <p:cNvSpPr txBox="1">
            <a:spLocks noGrp="1"/>
          </p:cNvSpPr>
          <p:nvPr>
            <p:ph type="ctrTitle"/>
          </p:nvPr>
        </p:nvSpPr>
        <p:spPr>
          <a:xfrm>
            <a:off x="2593500" y="262800"/>
            <a:ext cx="3957000" cy="577800"/>
          </a:xfrm>
          <a:prstGeom prst="rect">
            <a:avLst/>
          </a:prstGeom>
        </p:spPr>
        <p:txBody>
          <a:bodyPr spcFirstLastPara="1" wrap="square" lIns="91425" tIns="91425" rIns="91425" bIns="91425" anchor="t" anchorCtr="0">
            <a:noAutofit/>
          </a:bodyPr>
          <a:lstStyle/>
          <a:p>
            <a:r>
              <a:rPr lang="pt-PT" cap="all" dirty="0"/>
              <a:t>RULES</a:t>
            </a:r>
            <a:endParaRPr dirty="0"/>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8" name="Picture 2" descr="Apito de futebol do árbitro | Ícone Gratis">
            <a:extLst>
              <a:ext uri="{FF2B5EF4-FFF2-40B4-BE49-F238E27FC236}">
                <a16:creationId xmlns:a16="http://schemas.microsoft.com/office/drawing/2014/main" id="{A9865AE1-B9F7-461B-883E-58931BBC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00" y="48713"/>
            <a:ext cx="1275099" cy="127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03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2" name="Google Shape;672;p49"/>
          <p:cNvSpPr txBox="1">
            <a:spLocks noGrp="1"/>
          </p:cNvSpPr>
          <p:nvPr>
            <p:ph type="subTitle" idx="4294967295"/>
          </p:nvPr>
        </p:nvSpPr>
        <p:spPr>
          <a:xfrm>
            <a:off x="5528600" y="3382552"/>
            <a:ext cx="1768800" cy="795300"/>
          </a:xfrm>
          <a:prstGeom prst="rect">
            <a:avLst/>
          </a:prstGeom>
        </p:spPr>
        <p:txBody>
          <a:bodyPr spcFirstLastPara="1" wrap="square" lIns="91425" tIns="274300" rIns="91425" bIns="91425" anchor="ctr" anchorCtr="0">
            <a:noAutofit/>
          </a:bodyPr>
          <a:lstStyle/>
          <a:p>
            <a:pPr marL="0" lvl="0" indent="0" algn="l" rtl="0">
              <a:lnSpc>
                <a:spcPct val="100000"/>
              </a:lnSpc>
              <a:spcBef>
                <a:spcPts val="0"/>
              </a:spcBef>
              <a:spcAft>
                <a:spcPts val="1600"/>
              </a:spcAft>
              <a:buNone/>
            </a:pPr>
            <a:r>
              <a:rPr lang="en" sz="1200">
                <a:solidFill>
                  <a:schemeClr val="dk1"/>
                </a:solidFill>
              </a:rPr>
              <a:t>Despite being red, Mars is actually a cold place full of iron oxide dust</a:t>
            </a:r>
            <a:endParaRPr sz="1200">
              <a:solidFill>
                <a:schemeClr val="dk1"/>
              </a:solidFill>
            </a:endParaRPr>
          </a:p>
        </p:txBody>
      </p:sp>
      <p:sp>
        <p:nvSpPr>
          <p:cNvPr id="673" name="Google Shape;673;p49"/>
          <p:cNvSpPr txBox="1">
            <a:spLocks noGrp="1"/>
          </p:cNvSpPr>
          <p:nvPr>
            <p:ph type="subTitle" idx="4294967295"/>
          </p:nvPr>
        </p:nvSpPr>
        <p:spPr>
          <a:xfrm>
            <a:off x="393477" y="2449118"/>
            <a:ext cx="8094345" cy="1866868"/>
          </a:xfrm>
          <a:prstGeom prst="rect">
            <a:avLst/>
          </a:prstGeom>
        </p:spPr>
        <p:txBody>
          <a:bodyPr spcFirstLastPara="1" wrap="square" lIns="91425" tIns="274300" rIns="91425" bIns="91425" anchor="ctr" anchorCtr="0">
            <a:noAutofit/>
          </a:bodyPr>
          <a:lstStyle/>
          <a:p>
            <a:pPr marL="0" lvl="0" indent="0" algn="just">
              <a:lnSpc>
                <a:spcPct val="100000"/>
              </a:lnSpc>
              <a:spcAft>
                <a:spcPts val="1600"/>
              </a:spcAft>
              <a:buNone/>
            </a:pPr>
            <a:r>
              <a:rPr lang="en-US" sz="1600" dirty="0"/>
              <a:t>The basic equipment of a field player includes a stick, shoes and clothes suitable for playing. The goalkeeper has a helmet, goalkeeper pants, a jersey and protective gear. Is also strongly recommends the use of protective eye wear and for the junior players (under 18) the use eye protection is mandatory.</a:t>
            </a:r>
          </a:p>
          <a:p>
            <a:pPr marL="0" lvl="0" indent="0" algn="just">
              <a:lnSpc>
                <a:spcPct val="100000"/>
              </a:lnSpc>
              <a:spcAft>
                <a:spcPts val="1600"/>
              </a:spcAft>
              <a:buNone/>
            </a:pPr>
            <a:endParaRPr sz="1100" dirty="0">
              <a:solidFill>
                <a:schemeClr val="tx2"/>
              </a:solidFill>
            </a:endParaRPr>
          </a:p>
        </p:txBody>
      </p:sp>
      <p:sp>
        <p:nvSpPr>
          <p:cNvPr id="676" name="Google Shape;676;p49"/>
          <p:cNvSpPr txBox="1">
            <a:spLocks noGrp="1"/>
          </p:cNvSpPr>
          <p:nvPr>
            <p:ph type="ctrTitle"/>
          </p:nvPr>
        </p:nvSpPr>
        <p:spPr>
          <a:xfrm>
            <a:off x="2593500" y="262800"/>
            <a:ext cx="3957000" cy="577800"/>
          </a:xfrm>
          <a:prstGeom prst="rect">
            <a:avLst/>
          </a:prstGeom>
        </p:spPr>
        <p:txBody>
          <a:bodyPr spcFirstLastPara="1" wrap="square" lIns="91425" tIns="91425" rIns="91425" bIns="91425" anchor="t" anchorCtr="0">
            <a:noAutofit/>
          </a:bodyPr>
          <a:lstStyle/>
          <a:p>
            <a:r>
              <a:rPr lang="pt-PT" cap="all" dirty="0"/>
              <a:t>FLOORBALL EQUIPMENT</a:t>
            </a:r>
            <a:br>
              <a:rPr lang="pt-PT" cap="all" dirty="0"/>
            </a:br>
            <a:endParaRPr dirty="0"/>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Floorball Icon Images, Stock Photos &amp; Vectors | Shutterstock">
            <a:extLst>
              <a:ext uri="{FF2B5EF4-FFF2-40B4-BE49-F238E27FC236}">
                <a16:creationId xmlns:a16="http://schemas.microsoft.com/office/drawing/2014/main" id="{06D2825F-5128-468E-A293-689AD8131F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1786" l="669" r="98997">
                        <a14:foregroundMark x1="15385" y1="7143" x2="15385" y2="7143"/>
                        <a14:foregroundMark x1="86622" y1="7143" x2="86622" y2="7143"/>
                        <a14:foregroundMark x1="28094" y1="83214" x2="28094" y2="83214"/>
                        <a14:foregroundMark x1="26421" y1="83214" x2="26421" y2="83214"/>
                        <a14:foregroundMark x1="20736" y1="91786" x2="20736" y2="91786"/>
                        <a14:foregroundMark x1="5351" y1="89286" x2="5351" y2="89286"/>
                        <a14:foregroundMark x1="1003" y1="82857" x2="1003" y2="82857"/>
                        <a14:foregroundMark x1="80268" y1="91786" x2="80268" y2="91786"/>
                        <a14:foregroundMark x1="93645" y1="89286" x2="93645" y2="89286"/>
                        <a14:foregroundMark x1="98997" y1="86429" x2="98997" y2="86429"/>
                        <a14:foregroundMark x1="48829" y1="12143" x2="48829" y2="12143"/>
                        <a14:foregroundMark x1="50836" y1="2500" x2="48829" y2="3571"/>
                      </a14:backgroundRemoval>
                    </a14:imgEffect>
                  </a14:imgLayer>
                </a14:imgProps>
              </a:ext>
              <a:ext uri="{28A0092B-C50C-407E-A947-70E740481C1C}">
                <a14:useLocalDpi xmlns:a14="http://schemas.microsoft.com/office/drawing/2010/main" val="0"/>
              </a:ext>
            </a:extLst>
          </a:blip>
          <a:srcRect b="6894"/>
          <a:stretch/>
        </p:blipFill>
        <p:spPr bwMode="auto">
          <a:xfrm>
            <a:off x="3912723" y="1231111"/>
            <a:ext cx="1318554" cy="11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39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23000" r="-23000"/>
          </a:stretch>
        </a:blipFill>
        <a:effectLst/>
      </p:bgPr>
    </p:bg>
    <p:spTree>
      <p:nvGrpSpPr>
        <p:cNvPr id="1" name="Shape 669"/>
        <p:cNvGrpSpPr/>
        <p:nvPr/>
      </p:nvGrpSpPr>
      <p:grpSpPr>
        <a:xfrm>
          <a:off x="0" y="0"/>
          <a:ext cx="0" cy="0"/>
          <a:chOff x="0" y="0"/>
          <a:chExt cx="0" cy="0"/>
        </a:xfrm>
      </p:grpSpPr>
      <p:sp>
        <p:nvSpPr>
          <p:cNvPr id="673" name="Google Shape;673;p49"/>
          <p:cNvSpPr txBox="1">
            <a:spLocks noGrp="1"/>
          </p:cNvSpPr>
          <p:nvPr>
            <p:ph type="subTitle" idx="4294967295"/>
          </p:nvPr>
        </p:nvSpPr>
        <p:spPr>
          <a:xfrm>
            <a:off x="524827" y="1820484"/>
            <a:ext cx="8094345" cy="1866868"/>
          </a:xfrm>
          <a:prstGeom prst="rect">
            <a:avLst/>
          </a:prstGeom>
        </p:spPr>
        <p:txBody>
          <a:bodyPr spcFirstLastPara="1" wrap="square" lIns="91425" tIns="274300" rIns="91425" bIns="91425" anchor="ctr" anchorCtr="0">
            <a:noAutofit/>
          </a:bodyPr>
          <a:lstStyle/>
          <a:p>
            <a:pPr marL="0" lvl="0" indent="0" algn="just">
              <a:lnSpc>
                <a:spcPct val="100000"/>
              </a:lnSpc>
              <a:spcAft>
                <a:spcPts val="1600"/>
              </a:spcAft>
              <a:buNone/>
            </a:pPr>
            <a:r>
              <a:rPr lang="en-US" sz="1600" dirty="0"/>
              <a:t>The rink is built from a series of connected boards, made of either wood or a plastic material. In many places floorball is also played three versus three without a goalkeeper in small rink using small goals. On the International competition level, the rink size has from the beginning been 40 x 20 m and the goal size is 160 x 115 cm. The rules allow all rink sizes between 36 x 18 m and 44 x 22 m, as long as the rink formula is length = 2 x width. A fully equipped rink includes also markings on the floor. Two goalkeeper areas, the center line, the center spot and the other six face-off dots shall be marked on the floor. Both goals are surrounded with the goal area of 4 x 5 meters and inside the goal area there is a smaller goalkeeper area of 1 x 2,5 meters, where only the goalkeeper can operate.</a:t>
            </a:r>
            <a:endParaRPr sz="1050" dirty="0">
              <a:solidFill>
                <a:schemeClr val="tx2"/>
              </a:solidFill>
            </a:endParaRPr>
          </a:p>
        </p:txBody>
      </p:sp>
      <p:sp>
        <p:nvSpPr>
          <p:cNvPr id="676" name="Google Shape;676;p49"/>
          <p:cNvSpPr txBox="1">
            <a:spLocks noGrp="1"/>
          </p:cNvSpPr>
          <p:nvPr>
            <p:ph type="ctrTitle"/>
          </p:nvPr>
        </p:nvSpPr>
        <p:spPr>
          <a:xfrm>
            <a:off x="2593500" y="157133"/>
            <a:ext cx="3957000" cy="577800"/>
          </a:xfrm>
          <a:prstGeom prst="rect">
            <a:avLst/>
          </a:prstGeom>
        </p:spPr>
        <p:txBody>
          <a:bodyPr spcFirstLastPara="1" wrap="square" lIns="91425" tIns="91425" rIns="91425" bIns="91425" anchor="t" anchorCtr="0">
            <a:noAutofit/>
          </a:bodyPr>
          <a:lstStyle/>
          <a:p>
            <a:r>
              <a:rPr lang="en-US" cap="all" dirty="0">
                <a:solidFill>
                  <a:srgbClr val="FFFFFF"/>
                </a:solidFill>
              </a:rPr>
              <a:t>THE RINK AND THE GOAL</a:t>
            </a:r>
          </a:p>
        </p:txBody>
      </p:sp>
      <p:sp>
        <p:nvSpPr>
          <p:cNvPr id="677" name="Google Shape;677;p49"/>
          <p:cNvSpPr/>
          <p:nvPr/>
        </p:nvSpPr>
        <p:spPr>
          <a:xfrm>
            <a:off x="4440650" y="0"/>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841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
        <p:cNvGrpSpPr/>
        <p:nvPr/>
      </p:nvGrpSpPr>
      <p:grpSpPr>
        <a:xfrm>
          <a:off x="0" y="0"/>
          <a:ext cx="0" cy="0"/>
          <a:chOff x="0" y="0"/>
          <a:chExt cx="0" cy="0"/>
        </a:xfrm>
      </p:grpSpPr>
      <p:sp>
        <p:nvSpPr>
          <p:cNvPr id="136" name="Google Shape;136;p29"/>
          <p:cNvSpPr txBox="1">
            <a:spLocks noGrp="1"/>
          </p:cNvSpPr>
          <p:nvPr>
            <p:ph type="subTitle" idx="1"/>
          </p:nvPr>
        </p:nvSpPr>
        <p:spPr>
          <a:xfrm>
            <a:off x="2453052" y="298059"/>
            <a:ext cx="4500695" cy="49419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pt-PT" sz="2800" dirty="0"/>
              <a:t>COMPETITIONS</a:t>
            </a:r>
            <a:endParaRPr sz="2800" dirty="0"/>
          </a:p>
        </p:txBody>
      </p:sp>
      <p:sp>
        <p:nvSpPr>
          <p:cNvPr id="137" name="Google Shape;137;p29"/>
          <p:cNvSpPr txBox="1">
            <a:spLocks noGrp="1"/>
          </p:cNvSpPr>
          <p:nvPr>
            <p:ph type="subTitle" idx="2"/>
          </p:nvPr>
        </p:nvSpPr>
        <p:spPr>
          <a:xfrm>
            <a:off x="461008" y="1191946"/>
            <a:ext cx="8484782" cy="1058900"/>
          </a:xfrm>
          <a:prstGeom prst="rect">
            <a:avLst/>
          </a:prstGeom>
        </p:spPr>
        <p:txBody>
          <a:bodyPr spcFirstLastPara="1" wrap="square" lIns="91425" tIns="91425" rIns="91425" bIns="91425" anchor="t" anchorCtr="0">
            <a:noAutofit/>
          </a:bodyPr>
          <a:lstStyle/>
          <a:p>
            <a:pPr marL="0" lvl="0" indent="0" algn="just"/>
            <a:r>
              <a:rPr lang="en-US" dirty="0"/>
              <a:t>In addition to the Floorball World Championships, there are other IFF Events for club teams such as the Champions Cup which is for the national competition winners from the Top-4 ranked nations, and the </a:t>
            </a:r>
            <a:r>
              <a:rPr lang="en-US" dirty="0" err="1"/>
              <a:t>EuroFloorball</a:t>
            </a:r>
            <a:r>
              <a:rPr lang="en-US" dirty="0"/>
              <a:t> Cup for the national competition winners from the 5th and lower ranked nations. There are also many international floorball club competitions.</a:t>
            </a:r>
            <a:endParaRPr dirty="0"/>
          </a:p>
        </p:txBody>
      </p:sp>
      <p:sp>
        <p:nvSpPr>
          <p:cNvPr id="138" name="Google Shape;138;p29"/>
          <p:cNvSpPr/>
          <p:nvPr/>
        </p:nvSpPr>
        <p:spPr>
          <a:xfrm>
            <a:off x="4572000" y="35259"/>
            <a:ext cx="262800" cy="26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p29">
            <a:extLst>
              <a:ext uri="{FF2B5EF4-FFF2-40B4-BE49-F238E27FC236}">
                <a16:creationId xmlns:a16="http://schemas.microsoft.com/office/drawing/2014/main" id="{89DA0AA0-7FA9-479F-9600-E8327B350766}"/>
              </a:ext>
            </a:extLst>
          </p:cNvPr>
          <p:cNvSpPr/>
          <p:nvPr/>
        </p:nvSpPr>
        <p:spPr>
          <a:xfrm>
            <a:off x="726558" y="2958285"/>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CaixaDeTexto 21">
            <a:extLst>
              <a:ext uri="{FF2B5EF4-FFF2-40B4-BE49-F238E27FC236}">
                <a16:creationId xmlns:a16="http://schemas.microsoft.com/office/drawing/2014/main" id="{A0567317-BBA6-4FB8-A18D-7562F4AE3CB8}"/>
              </a:ext>
            </a:extLst>
          </p:cNvPr>
          <p:cNvSpPr txBox="1"/>
          <p:nvPr/>
        </p:nvSpPr>
        <p:spPr>
          <a:xfrm>
            <a:off x="989358" y="2961415"/>
            <a:ext cx="3349256" cy="307777"/>
          </a:xfrm>
          <a:prstGeom prst="rect">
            <a:avLst/>
          </a:prstGeom>
          <a:noFill/>
        </p:spPr>
        <p:txBody>
          <a:bodyPr wrap="square" rtlCol="0">
            <a:spAutoFit/>
          </a:bodyPr>
          <a:lstStyle/>
          <a:p>
            <a:r>
              <a:rPr lang="pt-PT" dirty="0">
                <a:solidFill>
                  <a:srgbClr val="FFFFFF"/>
                </a:solidFill>
                <a:latin typeface="Barlow Light" panose="020B0604020202020204" charset="0"/>
              </a:rPr>
              <a:t>Asia </a:t>
            </a:r>
            <a:r>
              <a:rPr lang="pt-PT" dirty="0" err="1">
                <a:solidFill>
                  <a:srgbClr val="FFFFFF"/>
                </a:solidFill>
                <a:latin typeface="Barlow Light" panose="020B0604020202020204" charset="0"/>
              </a:rPr>
              <a:t>Pacific</a:t>
            </a:r>
            <a:r>
              <a:rPr lang="pt-PT" dirty="0">
                <a:solidFill>
                  <a:srgbClr val="FFFFFF"/>
                </a:solidFill>
                <a:latin typeface="Barlow Light" panose="020B0604020202020204" charset="0"/>
              </a:rPr>
              <a:t> </a:t>
            </a:r>
            <a:r>
              <a:rPr lang="pt-PT" dirty="0" err="1">
                <a:solidFill>
                  <a:srgbClr val="FFFFFF"/>
                </a:solidFill>
                <a:latin typeface="Barlow Light" panose="020B0604020202020204" charset="0"/>
              </a:rPr>
              <a:t>Floorball</a:t>
            </a:r>
            <a:r>
              <a:rPr lang="pt-PT" dirty="0">
                <a:solidFill>
                  <a:srgbClr val="FFFFFF"/>
                </a:solidFill>
                <a:latin typeface="Barlow Light" panose="020B0604020202020204" charset="0"/>
              </a:rPr>
              <a:t> </a:t>
            </a:r>
            <a:r>
              <a:rPr lang="pt-PT" dirty="0" err="1">
                <a:solidFill>
                  <a:srgbClr val="FFFFFF"/>
                </a:solidFill>
                <a:latin typeface="Barlow Light" panose="020B0604020202020204" charset="0"/>
              </a:rPr>
              <a:t>Championship</a:t>
            </a:r>
            <a:endParaRPr lang="pt-PT" dirty="0">
              <a:solidFill>
                <a:srgbClr val="FFFFFF"/>
              </a:solidFill>
              <a:latin typeface="Barlow Light" panose="020B0604020202020204" charset="0"/>
            </a:endParaRPr>
          </a:p>
        </p:txBody>
      </p:sp>
      <p:sp>
        <p:nvSpPr>
          <p:cNvPr id="43" name="Google Shape;138;p29">
            <a:extLst>
              <a:ext uri="{FF2B5EF4-FFF2-40B4-BE49-F238E27FC236}">
                <a16:creationId xmlns:a16="http://schemas.microsoft.com/office/drawing/2014/main" id="{12C8D558-0B0A-4031-B7E2-795A5E9DE573}"/>
              </a:ext>
            </a:extLst>
          </p:cNvPr>
          <p:cNvSpPr/>
          <p:nvPr/>
        </p:nvSpPr>
        <p:spPr>
          <a:xfrm>
            <a:off x="726558" y="3350710"/>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CaixaDeTexto 43">
            <a:extLst>
              <a:ext uri="{FF2B5EF4-FFF2-40B4-BE49-F238E27FC236}">
                <a16:creationId xmlns:a16="http://schemas.microsoft.com/office/drawing/2014/main" id="{DFB0C821-3DB0-4BE7-950C-66C09C5713F0}"/>
              </a:ext>
            </a:extLst>
          </p:cNvPr>
          <p:cNvSpPr txBox="1"/>
          <p:nvPr/>
        </p:nvSpPr>
        <p:spPr>
          <a:xfrm>
            <a:off x="989358" y="3328365"/>
            <a:ext cx="3845442" cy="523220"/>
          </a:xfrm>
          <a:prstGeom prst="rect">
            <a:avLst/>
          </a:prstGeom>
          <a:noFill/>
        </p:spPr>
        <p:txBody>
          <a:bodyPr wrap="square" rtlCol="0">
            <a:spAutoFit/>
          </a:bodyPr>
          <a:lstStyle/>
          <a:p>
            <a:r>
              <a:rPr lang="pt-PT" dirty="0">
                <a:solidFill>
                  <a:srgbClr val="FFFFFF"/>
                </a:solidFill>
                <a:latin typeface="Barlow Light" panose="020B0604020202020204" charset="0"/>
              </a:rPr>
              <a:t>Canada Cup</a:t>
            </a:r>
          </a:p>
          <a:p>
            <a:endParaRPr lang="pt-PT" dirty="0">
              <a:solidFill>
                <a:srgbClr val="FFFFFF"/>
              </a:solidFill>
              <a:latin typeface="Barlow Light" panose="020B0604020202020204" charset="0"/>
            </a:endParaRPr>
          </a:p>
        </p:txBody>
      </p:sp>
      <p:sp>
        <p:nvSpPr>
          <p:cNvPr id="45" name="Google Shape;138;p29">
            <a:extLst>
              <a:ext uri="{FF2B5EF4-FFF2-40B4-BE49-F238E27FC236}">
                <a16:creationId xmlns:a16="http://schemas.microsoft.com/office/drawing/2014/main" id="{BFFE4AD9-83E6-4820-9CC8-740D37869C8B}"/>
              </a:ext>
            </a:extLst>
          </p:cNvPr>
          <p:cNvSpPr/>
          <p:nvPr/>
        </p:nvSpPr>
        <p:spPr>
          <a:xfrm>
            <a:off x="726558" y="3752380"/>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CaixaDeTexto 45">
            <a:extLst>
              <a:ext uri="{FF2B5EF4-FFF2-40B4-BE49-F238E27FC236}">
                <a16:creationId xmlns:a16="http://schemas.microsoft.com/office/drawing/2014/main" id="{E14157BE-8251-4007-A221-40D195E8F29A}"/>
              </a:ext>
            </a:extLst>
          </p:cNvPr>
          <p:cNvSpPr txBox="1"/>
          <p:nvPr/>
        </p:nvSpPr>
        <p:spPr>
          <a:xfrm>
            <a:off x="989358" y="3728519"/>
            <a:ext cx="3845442" cy="523220"/>
          </a:xfrm>
          <a:prstGeom prst="rect">
            <a:avLst/>
          </a:prstGeom>
          <a:noFill/>
        </p:spPr>
        <p:txBody>
          <a:bodyPr wrap="square" rtlCol="0">
            <a:spAutoFit/>
          </a:bodyPr>
          <a:lstStyle/>
          <a:p>
            <a:r>
              <a:rPr lang="pt-PT" dirty="0">
                <a:solidFill>
                  <a:srgbClr val="FFFFFF"/>
                </a:solidFill>
                <a:latin typeface="Barlow Light" panose="020B0604020202020204" charset="0"/>
              </a:rPr>
              <a:t>USA Cup</a:t>
            </a:r>
          </a:p>
          <a:p>
            <a:endParaRPr lang="pt-PT" dirty="0">
              <a:solidFill>
                <a:srgbClr val="FFFFFF"/>
              </a:solidFill>
              <a:latin typeface="Barlow Light" panose="020B0604020202020204" charset="0"/>
            </a:endParaRPr>
          </a:p>
        </p:txBody>
      </p:sp>
      <p:sp>
        <p:nvSpPr>
          <p:cNvPr id="47" name="Google Shape;138;p29">
            <a:extLst>
              <a:ext uri="{FF2B5EF4-FFF2-40B4-BE49-F238E27FC236}">
                <a16:creationId xmlns:a16="http://schemas.microsoft.com/office/drawing/2014/main" id="{7EA2A8B2-83BF-47C5-A91C-1B9909C699F9}"/>
              </a:ext>
            </a:extLst>
          </p:cNvPr>
          <p:cNvSpPr/>
          <p:nvPr/>
        </p:nvSpPr>
        <p:spPr>
          <a:xfrm>
            <a:off x="726558" y="4166051"/>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CaixaDeTexto 47">
            <a:extLst>
              <a:ext uri="{FF2B5EF4-FFF2-40B4-BE49-F238E27FC236}">
                <a16:creationId xmlns:a16="http://schemas.microsoft.com/office/drawing/2014/main" id="{B1415626-4347-4135-B444-010DB2A97B2E}"/>
              </a:ext>
            </a:extLst>
          </p:cNvPr>
          <p:cNvSpPr txBox="1"/>
          <p:nvPr/>
        </p:nvSpPr>
        <p:spPr>
          <a:xfrm>
            <a:off x="989358" y="4150770"/>
            <a:ext cx="3845442" cy="523220"/>
          </a:xfrm>
          <a:prstGeom prst="rect">
            <a:avLst/>
          </a:prstGeom>
          <a:noFill/>
        </p:spPr>
        <p:txBody>
          <a:bodyPr wrap="square" rtlCol="0">
            <a:spAutoFit/>
          </a:bodyPr>
          <a:lstStyle/>
          <a:p>
            <a:r>
              <a:rPr lang="en-US" dirty="0">
                <a:solidFill>
                  <a:srgbClr val="FFFFFF"/>
                </a:solidFill>
                <a:latin typeface="Barlow Light" panose="020B0604020202020204" charset="0"/>
              </a:rPr>
              <a:t>NAFC - North American Floorball Championship</a:t>
            </a:r>
          </a:p>
          <a:p>
            <a:endParaRPr lang="pt-PT" dirty="0">
              <a:solidFill>
                <a:srgbClr val="FFFFFF"/>
              </a:solidFill>
              <a:latin typeface="Barlow Light" panose="020B0604020202020204" charset="0"/>
            </a:endParaRPr>
          </a:p>
        </p:txBody>
      </p:sp>
      <p:sp>
        <p:nvSpPr>
          <p:cNvPr id="49" name="Google Shape;138;p29">
            <a:extLst>
              <a:ext uri="{FF2B5EF4-FFF2-40B4-BE49-F238E27FC236}">
                <a16:creationId xmlns:a16="http://schemas.microsoft.com/office/drawing/2014/main" id="{521E97C9-3FF0-4AC6-B72D-4F719CB0A6ED}"/>
              </a:ext>
            </a:extLst>
          </p:cNvPr>
          <p:cNvSpPr/>
          <p:nvPr/>
        </p:nvSpPr>
        <p:spPr>
          <a:xfrm>
            <a:off x="726558" y="4651892"/>
            <a:ext cx="262800" cy="2049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CaixaDeTexto 49">
            <a:extLst>
              <a:ext uri="{FF2B5EF4-FFF2-40B4-BE49-F238E27FC236}">
                <a16:creationId xmlns:a16="http://schemas.microsoft.com/office/drawing/2014/main" id="{EF409AF3-10AB-434B-9957-58A08333FB96}"/>
              </a:ext>
            </a:extLst>
          </p:cNvPr>
          <p:cNvSpPr txBox="1"/>
          <p:nvPr/>
        </p:nvSpPr>
        <p:spPr>
          <a:xfrm>
            <a:off x="989358" y="4563251"/>
            <a:ext cx="3845442" cy="523220"/>
          </a:xfrm>
          <a:prstGeom prst="rect">
            <a:avLst/>
          </a:prstGeom>
          <a:noFill/>
        </p:spPr>
        <p:txBody>
          <a:bodyPr wrap="square" rtlCol="0">
            <a:spAutoFit/>
          </a:bodyPr>
          <a:lstStyle/>
          <a:p>
            <a:r>
              <a:rPr lang="pt-PT" dirty="0" err="1">
                <a:solidFill>
                  <a:srgbClr val="FFFFFF"/>
                </a:solidFill>
                <a:latin typeface="Barlow Light" panose="020B0604020202020204" charset="0"/>
              </a:rPr>
              <a:t>Czech</a:t>
            </a:r>
            <a:r>
              <a:rPr lang="pt-PT" dirty="0">
                <a:solidFill>
                  <a:srgbClr val="FFFFFF"/>
                </a:solidFill>
                <a:latin typeface="Barlow Light" panose="020B0604020202020204" charset="0"/>
              </a:rPr>
              <a:t> Open</a:t>
            </a:r>
          </a:p>
          <a:p>
            <a:endParaRPr lang="pt-PT" dirty="0">
              <a:solidFill>
                <a:srgbClr val="FFFFFF"/>
              </a:solidFill>
              <a:latin typeface="Barlow Light" panose="020B0604020202020204" charset="0"/>
            </a:endParaRPr>
          </a:p>
        </p:txBody>
      </p:sp>
      <p:sp>
        <p:nvSpPr>
          <p:cNvPr id="51" name="Google Shape;138;p29">
            <a:extLst>
              <a:ext uri="{FF2B5EF4-FFF2-40B4-BE49-F238E27FC236}">
                <a16:creationId xmlns:a16="http://schemas.microsoft.com/office/drawing/2014/main" id="{B28F6AA5-2B77-41D6-B857-9172AEC5620E}"/>
              </a:ext>
            </a:extLst>
          </p:cNvPr>
          <p:cNvSpPr/>
          <p:nvPr/>
        </p:nvSpPr>
        <p:spPr>
          <a:xfrm>
            <a:off x="5450957" y="3269192"/>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CaixaDeTexto 51">
            <a:extLst>
              <a:ext uri="{FF2B5EF4-FFF2-40B4-BE49-F238E27FC236}">
                <a16:creationId xmlns:a16="http://schemas.microsoft.com/office/drawing/2014/main" id="{A2502D23-10DD-4F33-958C-B167F4C8E9E4}"/>
              </a:ext>
            </a:extLst>
          </p:cNvPr>
          <p:cNvSpPr txBox="1"/>
          <p:nvPr/>
        </p:nvSpPr>
        <p:spPr>
          <a:xfrm>
            <a:off x="5713757" y="3246703"/>
            <a:ext cx="3349256" cy="523220"/>
          </a:xfrm>
          <a:prstGeom prst="rect">
            <a:avLst/>
          </a:prstGeom>
          <a:noFill/>
        </p:spPr>
        <p:txBody>
          <a:bodyPr wrap="square" rtlCol="0">
            <a:spAutoFit/>
          </a:bodyPr>
          <a:lstStyle/>
          <a:p>
            <a:r>
              <a:rPr lang="pt-PT" dirty="0">
                <a:solidFill>
                  <a:srgbClr val="FFFFFF"/>
                </a:solidFill>
                <a:latin typeface="Barlow Light" panose="020B0604020202020204" charset="0"/>
              </a:rPr>
              <a:t>Champions Cup</a:t>
            </a:r>
          </a:p>
          <a:p>
            <a:endParaRPr lang="pt-PT" dirty="0">
              <a:solidFill>
                <a:srgbClr val="FFFFFF"/>
              </a:solidFill>
              <a:latin typeface="Barlow Light" panose="020B0604020202020204" charset="0"/>
            </a:endParaRPr>
          </a:p>
        </p:txBody>
      </p:sp>
      <p:sp>
        <p:nvSpPr>
          <p:cNvPr id="54" name="Google Shape;138;p29">
            <a:extLst>
              <a:ext uri="{FF2B5EF4-FFF2-40B4-BE49-F238E27FC236}">
                <a16:creationId xmlns:a16="http://schemas.microsoft.com/office/drawing/2014/main" id="{76AC15C7-BDE6-4DA1-BAF0-AC62DFDDCACE}"/>
              </a:ext>
            </a:extLst>
          </p:cNvPr>
          <p:cNvSpPr/>
          <p:nvPr/>
        </p:nvSpPr>
        <p:spPr>
          <a:xfrm>
            <a:off x="5450957" y="3887970"/>
            <a:ext cx="262800" cy="262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CaixaDeTexto 54">
            <a:extLst>
              <a:ext uri="{FF2B5EF4-FFF2-40B4-BE49-F238E27FC236}">
                <a16:creationId xmlns:a16="http://schemas.microsoft.com/office/drawing/2014/main" id="{5907476D-0283-4765-BBE7-B3B9DE4DF0F3}"/>
              </a:ext>
            </a:extLst>
          </p:cNvPr>
          <p:cNvSpPr txBox="1"/>
          <p:nvPr/>
        </p:nvSpPr>
        <p:spPr>
          <a:xfrm>
            <a:off x="5713757" y="3851585"/>
            <a:ext cx="3349256" cy="523220"/>
          </a:xfrm>
          <a:prstGeom prst="rect">
            <a:avLst/>
          </a:prstGeom>
          <a:noFill/>
        </p:spPr>
        <p:txBody>
          <a:bodyPr wrap="square" rtlCol="0">
            <a:spAutoFit/>
          </a:bodyPr>
          <a:lstStyle/>
          <a:p>
            <a:r>
              <a:rPr lang="pt-PT" dirty="0" err="1">
                <a:solidFill>
                  <a:srgbClr val="FFFFFF"/>
                </a:solidFill>
                <a:latin typeface="Barlow Light" panose="020B0604020202020204" charset="0"/>
              </a:rPr>
              <a:t>EuroFloorball</a:t>
            </a:r>
            <a:r>
              <a:rPr lang="pt-PT" dirty="0">
                <a:solidFill>
                  <a:srgbClr val="FFFFFF"/>
                </a:solidFill>
                <a:latin typeface="Barlow Light" panose="020B0604020202020204" charset="0"/>
              </a:rPr>
              <a:t> Cup</a:t>
            </a:r>
          </a:p>
          <a:p>
            <a:endParaRPr lang="pt-PT" dirty="0">
              <a:solidFill>
                <a:srgbClr val="FFFFFF"/>
              </a:solidFill>
              <a:latin typeface="Barlow Light"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Sport Shop Business Plan by Slidesgo">
  <a:themeElements>
    <a:clrScheme name="Simple Light">
      <a:dk1>
        <a:srgbClr val="CFE2F3"/>
      </a:dk1>
      <a:lt1>
        <a:srgbClr val="2A2929"/>
      </a:lt1>
      <a:dk2>
        <a:srgbClr val="CFE2F3"/>
      </a:dk2>
      <a:lt2>
        <a:srgbClr val="2A2929"/>
      </a:lt2>
      <a:accent1>
        <a:srgbClr val="CFE2F3"/>
      </a:accent1>
      <a:accent2>
        <a:srgbClr val="2A2929"/>
      </a:accent2>
      <a:accent3>
        <a:srgbClr val="CFE2F3"/>
      </a:accent3>
      <a:accent4>
        <a:srgbClr val="2A2929"/>
      </a:accent4>
      <a:accent5>
        <a:srgbClr val="CFE2F3"/>
      </a:accent5>
      <a:accent6>
        <a:srgbClr val="2A2929"/>
      </a:accent6>
      <a:hlink>
        <a:srgbClr val="CFE2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1217</Words>
  <Application>Microsoft Office PowerPoint</Application>
  <PresentationFormat>Předvádění na obrazovce (16:9)</PresentationFormat>
  <Paragraphs>55</Paragraphs>
  <Slides>12</Slides>
  <Notes>10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12</vt:i4>
      </vt:variant>
    </vt:vector>
  </HeadingPairs>
  <TitlesOfParts>
    <vt:vector size="21" baseType="lpstr">
      <vt:lpstr>Abel</vt:lpstr>
      <vt:lpstr>Lexend Deca</vt:lpstr>
      <vt:lpstr>Arial</vt:lpstr>
      <vt:lpstr>Josefin Sans</vt:lpstr>
      <vt:lpstr>Barlow Light</vt:lpstr>
      <vt:lpstr>Josefin Slab</vt:lpstr>
      <vt:lpstr>Anton</vt:lpstr>
      <vt:lpstr>Lexend Exa</vt:lpstr>
      <vt:lpstr>Sport Shop Business Plan by Slidesgo</vt:lpstr>
      <vt:lpstr>FLOORBALL</vt:lpstr>
      <vt:lpstr>WORLDWIDE SPORT </vt:lpstr>
      <vt:lpstr>history</vt:lpstr>
      <vt:lpstr>BENEFITS OF FLOORBALL </vt:lpstr>
      <vt:lpstr>GAME TIME </vt:lpstr>
      <vt:lpstr>RULES</vt:lpstr>
      <vt:lpstr>FLOORBALL EQUIPMENT </vt:lpstr>
      <vt:lpstr>THE RINK AND THE GOAL</vt:lpstr>
      <vt:lpstr>Prezentace aplikace PowerPoint</vt:lpstr>
      <vt:lpstr>References</vt:lpstr>
      <vt:lpstr>Video links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FLOORBALL</dc:title>
  <dc:creator>Joana Santos</dc:creator>
  <cp:lastModifiedBy>Pavel Vacenovský</cp:lastModifiedBy>
  <cp:revision>12</cp:revision>
  <dcterms:modified xsi:type="dcterms:W3CDTF">2020-11-24T08:54:51Z</dcterms:modified>
</cp:coreProperties>
</file>