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3" r:id="rId2"/>
    <p:sldId id="289" r:id="rId3"/>
    <p:sldId id="288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ADA"/>
    <a:srgbClr val="DEF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4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7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EDF1EE2-7AE2-4162-9C30-2A015DBAAF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D9F793-4520-4365-8A9B-AB38C8E1B4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D5CA3A-E44F-4865-A53E-D57E83224580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BE2932-D52A-47E2-B172-55C10ED849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F474C-7276-4A27-B9F5-517E00CEAB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C2CE91-9806-4DEC-A07E-EBC796C41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4BC0DD1-D303-43EE-96CA-C0F5CB2F2B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483DA4-ECB0-4C3E-A816-EBC9516479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BEBA78-692D-4216-A0CB-DDD93E17F5C4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30DF34D-A1AF-4BC7-812F-F86F667F8C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3017AAFE-EAEA-4D85-B9BF-6E6594C20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13696E-C37D-46BC-B42D-0EF0C53AC8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1A5957-30AA-4507-8E31-8D67E08E52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1FBA13-2987-4EF2-B768-3B74BB2D0A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368BE8-40E6-4721-A437-7C16B8AD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AECE-3CFD-47B6-979D-7DE0E6CC0142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B3E6D-53EE-4574-9C9B-C5BBEEF5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3CE774-7BFC-404C-8BC8-1079AC70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E5E96-E9F4-4DC6-94DC-B4282305B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56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FDC44F-113D-4CC7-A1A0-AA9806F8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4A8A5-0051-478E-938A-48C576D614D0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43956-35F8-4D97-AAC3-F973DE8E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FEA1FD-B97F-4A46-BF70-B07CE6DF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7D8A-CDE2-4C55-B638-9AB20B4B84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5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40227A-29B9-4364-AA74-7B3520D7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E691D-2FBD-4921-BB5B-84FA8500D7E9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8AB223-5958-4A54-BEC9-DC9856A3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6F06D-B761-4CA3-99C4-ECB8C9D2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8856C-3247-4543-971B-8DC7CD1F48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610F01-860C-41DC-90FB-20E7AEBC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E3FE1-0844-42C8-A6A9-D68C2E572FD5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3204C3-8EE2-4ECA-919B-86963BAE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4A46B6-B563-45B8-ADB0-526319A9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A9B4-5995-449E-B6C4-C568610BE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F8913-2B52-4ED1-AA88-681618AC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8281A-1B2E-4BD7-A391-9007D95BA0AB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2D897C-D828-4648-889C-4B8C510E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C51842-7B71-4DE2-A612-24E446D9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FAE43-223A-4597-8853-51130A600F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8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EEA06B62-59B6-4BF3-939D-D7E33F6CE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72FC-548E-4034-BAB9-E23EBC05D463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7C69405-F701-4A07-B28A-F2994CDA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0A9CBF5-D025-45B3-8FB8-D2DD0F12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7CBF-5A0D-472E-8360-17D69F0752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67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BCA6810B-BE64-4E35-BEE4-C6EDF829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EF68F-8FB5-41EE-B5B8-59BF690E4406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3D0992F-F102-40CE-8B74-750292A5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983C2D1D-C127-48AA-AD1C-92557148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1999-CB71-4DD4-9F70-1AC97E647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6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08C49606-14CE-4C90-8A4D-7027DF55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4D1C-0F43-4205-8796-115C7E059244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1E4E77B-A33B-4A2C-82C0-DBEC7DCD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8B9B291-DB8D-4B12-95B0-CA04DDC6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A673-E96F-4E38-9FB9-08CAEB5706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1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C780B44E-1CC9-458F-B1CC-2AFAE2CA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BDA9D-FBEA-4839-BD71-0DEC257B4D17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D037234-3A1E-44E4-BF37-5DE4BEAE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F678C8A4-1E7A-400F-9749-9DFBB5D2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40784-D52F-46BC-8A10-AD16433D11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0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9D173565-F8FF-43BC-B760-64A2ABEA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EEEA-3DFC-4E9E-A6B7-21153CCC52FB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3E5752D-20DD-4338-BF16-C8418740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DDB1DB6-10BB-4907-9691-55C0B58F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E77B-1342-4351-A78E-F27049BEE5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63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2B2E8B52-1D59-4FA4-AD11-D6304738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8809-A1BD-4571-B74F-B9EAAFDCE01E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62052D4-C977-47F6-BCA1-AE50750E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6137F64-8AEF-4B26-B8F0-52D4EF02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C3C0-FCA7-49E9-8A34-146D691BA2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64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EB29F267-B754-48C8-992F-E3FA5D370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GB" altLang="cs-CZ"/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11568E72-6A5A-47C3-B9CB-D858708D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GB" alt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F3F0D6-8450-4ECC-BBD7-73D07890B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65957C-CEB4-4CD1-B772-AD9107E7A266}" type="datetimeFigureOut">
              <a:rPr lang="en-GB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FA12C-7D5B-4936-BB6B-5B8F3287E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5C2300-FCE9-4894-A801-253C15FBD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051295-62F0-475F-9E88-AEDE1AE4A2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D0EF86CA-BC80-440D-BB14-8926305D9E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Filosofie sportu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cs-CZ" altLang="cs-CZ" sz="4400" dirty="0"/>
              <a:t>Závěrečné 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27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537ABF2-0E8C-478E-8D90-2AD017DDF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274638"/>
            <a:ext cx="7416800" cy="922337"/>
          </a:xfrm>
        </p:spPr>
        <p:txBody>
          <a:bodyPr/>
          <a:lstStyle/>
          <a:p>
            <a:r>
              <a:rPr lang="cs-CZ" altLang="cs-CZ" sz="3600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54A0E-C60F-4A0F-B0E0-7A81DEA4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Obsah předmětu – shrnutí cílů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e-learning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000" dirty="0"/>
              <a:t>Hlavní témata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000" dirty="0"/>
              <a:t>Doplnění témat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/>
              <a:t>Testové otázky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Písemný test – ukázka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Struktura pohovoru – soubor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Diskuse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Závěr a rozloučení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30</Words>
  <Application>Microsoft Office PowerPoint</Application>
  <PresentationFormat>Předvádění na obrazovce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Filosofie sportu 10</vt:lpstr>
      <vt:lpstr>Závěrečné shrnutí</vt:lpstr>
      <vt:lpstr>Struktura</vt:lpstr>
    </vt:vector>
  </TitlesOfParts>
  <Company>VSPJ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možnosti uplatnění spirituálního přístupu ve výuce na úrovni středoškolského vzdělávání</dc:title>
  <dc:creator>vspj</dc:creator>
  <cp:lastModifiedBy>Emanuel Hurych</cp:lastModifiedBy>
  <cp:revision>51</cp:revision>
  <dcterms:created xsi:type="dcterms:W3CDTF">2013-10-20T14:06:25Z</dcterms:created>
  <dcterms:modified xsi:type="dcterms:W3CDTF">2020-12-16T18:39:04Z</dcterms:modified>
</cp:coreProperties>
</file>