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efektivitu</a:t>
            </a:r>
            <a:r>
              <a:rPr lang="cs-CZ" sz="3200" dirty="0">
                <a:solidFill>
                  <a:srgbClr val="F01928"/>
                </a:solidFill>
              </a:rPr>
              <a:t> X </a:t>
            </a:r>
            <a:r>
              <a:rPr lang="cs-CZ" sz="3200" b="1" dirty="0">
                <a:solidFill>
                  <a:srgbClr val="F01928"/>
                </a:solidFill>
              </a:rPr>
              <a:t>časovou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b="1" dirty="0">
                <a:solidFill>
                  <a:srgbClr val="F01928"/>
                </a:solidFill>
              </a:rPr>
              <a:t>náročnost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0000DC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dogmatická</a:t>
            </a:r>
            <a:r>
              <a:rPr lang="cs-CZ" b="1" dirty="0"/>
              <a:t>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deduktivní</a:t>
            </a:r>
            <a:r>
              <a:rPr lang="cs-CZ" b="1" dirty="0"/>
              <a:t>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induktivní</a:t>
            </a:r>
            <a:r>
              <a:rPr lang="cs-CZ" b="1" dirty="0"/>
              <a:t>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analytická</a:t>
            </a:r>
            <a:r>
              <a:rPr lang="cs-CZ" b="1" dirty="0"/>
              <a:t>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syntetická</a:t>
            </a:r>
            <a:r>
              <a:rPr lang="cs-CZ" b="1" dirty="0"/>
              <a:t>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analyticko-syntetická</a:t>
            </a:r>
            <a:r>
              <a:rPr lang="cs-CZ" b="1" dirty="0"/>
              <a:t>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komparativní</a:t>
            </a:r>
            <a:r>
              <a:rPr lang="cs-CZ" b="1" dirty="0"/>
              <a:t>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synkritická</a:t>
            </a:r>
            <a:r>
              <a:rPr lang="cs-CZ" b="1" dirty="0"/>
              <a:t>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0000DC"/>
                </a:solidFill>
              </a:rPr>
              <a:t>zdroje poznání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0000DC"/>
                </a:solidFill>
              </a:rPr>
              <a:t>typů výuky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0000DC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0000DC"/>
                </a:solidFill>
              </a:rPr>
              <a:t>inovativnosti</a:t>
            </a:r>
            <a:endParaRPr lang="cs-CZ" sz="3200" dirty="0">
              <a:solidFill>
                <a:srgbClr val="0000DC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0000DC"/>
                </a:solidFill>
              </a:rPr>
              <a:t>aktivity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, žáků, …),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kooperace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244"/>
            <a:ext cx="11199966" cy="5103755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(viz 4. 10. 2021 – skoro </a:t>
            </a:r>
            <a:br>
              <a:rPr lang="cs-CZ" sz="3200" dirty="0"/>
            </a:br>
            <a:r>
              <a:rPr lang="cs-CZ" sz="3200" dirty="0"/>
              <a:t>    pro 3 miliardy uživatelů nedostupné sociální sítě)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    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pozorování</a:t>
            </a:r>
            <a:r>
              <a:rPr lang="cs-CZ" sz="3200" dirty="0"/>
              <a:t> přírody i obrazů = spojení slov a reality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praktické činnosti </a:t>
            </a:r>
            <a:r>
              <a:rPr lang="cs-CZ" sz="3200" dirty="0"/>
              <a:t>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0000DC"/>
                </a:solidFill>
              </a:rPr>
              <a:t>aktivizačních</a:t>
            </a:r>
            <a:r>
              <a:rPr lang="cs-CZ" sz="3200" dirty="0"/>
              <a:t> metod 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podnětných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kritizovaných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132</TotalTime>
  <Words>1363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31</cp:revision>
  <cp:lastPrinted>2020-10-26T13:23:39Z</cp:lastPrinted>
  <dcterms:created xsi:type="dcterms:W3CDTF">2020-10-05T06:18:46Z</dcterms:created>
  <dcterms:modified xsi:type="dcterms:W3CDTF">2021-10-06T05:59:11Z</dcterms:modified>
</cp:coreProperties>
</file>