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70" r:id="rId9"/>
    <p:sldId id="269" r:id="rId10"/>
    <p:sldId id="265" r:id="rId11"/>
    <p:sldId id="266" r:id="rId12"/>
    <p:sldId id="267" r:id="rId13"/>
    <p:sldId id="268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96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68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635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79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745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29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85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49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01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19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27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20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62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91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1491EB1-1298-4D41-8CAE-7B0653ED15EA}" type="datetimeFigureOut">
              <a:rPr lang="cs-CZ" smtClean="0"/>
              <a:t>25.10.21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509AFBA-9A3B-0841-B539-2AC561BF2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058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ns-cz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7C396-4A83-6A4A-9DED-1E551E8360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Bp1816 Kompenzace a regenerace ve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5C020B-EC05-5B4F-83EA-3B58A8C360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Pohybové prostředky regenerace – Představení metody DNS</a:t>
            </a:r>
          </a:p>
        </p:txBody>
      </p:sp>
    </p:spTree>
    <p:extLst>
      <p:ext uri="{BB962C8B-B14F-4D97-AF65-F5344CB8AC3E}">
        <p14:creationId xmlns:p14="http://schemas.microsoft.com/office/powerpoint/2010/main" val="2788794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9122C-1707-9449-B856-912B7BD4C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měsíce na zádech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2B864-55E2-984A-BBD3-0D0B8D0C0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+ kondiční variace</a:t>
            </a:r>
          </a:p>
        </p:txBody>
      </p:sp>
    </p:spTree>
    <p:extLst>
      <p:ext uri="{BB962C8B-B14F-4D97-AF65-F5344CB8AC3E}">
        <p14:creationId xmlns:p14="http://schemas.microsoft.com/office/powerpoint/2010/main" val="1791998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86D381-69E6-2E49-9D23-D3316588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měsíce na břiše (pasení koníčků)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5CA2F-E11B-8F42-8DAE-9317C3633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+ kondiční variace</a:t>
            </a:r>
          </a:p>
        </p:txBody>
      </p:sp>
    </p:spTree>
    <p:extLst>
      <p:ext uri="{BB962C8B-B14F-4D97-AF65-F5344CB8AC3E}">
        <p14:creationId xmlns:p14="http://schemas.microsoft.com/office/powerpoint/2010/main" val="3191472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591A3-AE4D-C441-BAAA-5DD3FA37A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čtyřech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ACFFF1-F009-9C4A-BF61-3365BC71E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+ kondiční variace</a:t>
            </a:r>
          </a:p>
        </p:txBody>
      </p:sp>
    </p:spTree>
    <p:extLst>
      <p:ext uri="{BB962C8B-B14F-4D97-AF65-F5344CB8AC3E}">
        <p14:creationId xmlns:p14="http://schemas.microsoft.com/office/powerpoint/2010/main" val="285073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0C648-99AF-A94D-8810-FBFEF1EF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Medvěd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B8EAF-286C-3B42-9594-17FB3348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+ kondiční variace</a:t>
            </a:r>
          </a:p>
        </p:txBody>
      </p:sp>
    </p:spTree>
    <p:extLst>
      <p:ext uri="{BB962C8B-B14F-4D97-AF65-F5344CB8AC3E}">
        <p14:creationId xmlns:p14="http://schemas.microsoft.com/office/powerpoint/2010/main" val="3243551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6E73B-73C2-3548-88C8-19E2E265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4E0FE4-0542-F343-BC72-4112D9255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Kolář, P. (2009). </a:t>
            </a:r>
            <a:r>
              <a:rPr lang="cs-CZ" i="1" dirty="0"/>
              <a:t>Rehabilitace v klinické praxi</a:t>
            </a:r>
            <a:r>
              <a:rPr lang="cs-CZ" dirty="0"/>
              <a:t>. Praha: </a:t>
            </a:r>
            <a:r>
              <a:rPr lang="cs-CZ" dirty="0" err="1"/>
              <a:t>Galén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https://www.dns-cz.com</a:t>
            </a:r>
            <a:r>
              <a:rPr lang="cs-CZ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40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57490-3986-3344-A5FE-B3328FEE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Dynamická Neuromuskulární Stabilizace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0C627B-6419-394C-B9E9-DA986D70A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Zakladatel: prof. PaeDr. Pavel Kolář , Ph.D.</a:t>
            </a:r>
          </a:p>
          <a:p>
            <a:r>
              <a:rPr lang="cs-CZ" dirty="0"/>
              <a:t>Metoda vychází z vývojové kineziologie, která je podmíněná motorickým vývojem</a:t>
            </a:r>
          </a:p>
          <a:p>
            <a:endParaRPr lang="cs-CZ" dirty="0"/>
          </a:p>
          <a:p>
            <a:r>
              <a:rPr lang="cs-CZ" dirty="0"/>
              <a:t>K čemu slouží metoda DNS?</a:t>
            </a:r>
          </a:p>
          <a:p>
            <a:r>
              <a:rPr lang="cs-CZ" dirty="0"/>
              <a:t>K čemu je dobré vycházet z vývojové kineziologie?</a:t>
            </a:r>
          </a:p>
          <a:p>
            <a:r>
              <a:rPr lang="cs-CZ" i="1" dirty="0"/>
              <a:t>Kde má své uplatnění?</a:t>
            </a:r>
          </a:p>
          <a:p>
            <a:r>
              <a:rPr lang="cs-CZ" i="1" dirty="0"/>
              <a:t>Existují i jiné metody a postupy?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49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74D45-035B-8A4C-A255-2A07B37DA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E88335-9B58-6248-A19A-E5CCD709D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i="1" dirty="0"/>
          </a:p>
          <a:p>
            <a:r>
              <a:rPr lang="cs-CZ" dirty="0"/>
              <a:t>Prostřednictvím technik DNS ovlivňujeme posturálně lokomoční funkci, a následně i centrální nervovou soustavu (CNS) na bázi výše uvedených úrovní. Hlavním cílem je zlepšení stability páteře aktivací HSSP při statické i dynamické poloze (Kolář, 2009).</a:t>
            </a:r>
          </a:p>
          <a:p>
            <a:endParaRPr lang="cs-CZ" dirty="0"/>
          </a:p>
          <a:p>
            <a:r>
              <a:rPr lang="cs-CZ" i="1" dirty="0"/>
              <a:t>„Jako malí jsme si všechen pohyb zažili postupně… některým stimulům jsme byli vystavováni méně nebo se nám pohybový projev vlivem životního stylu změnil, proto je důležité se vrátit ke kořenům, k optimálnímu provedení“.</a:t>
            </a:r>
          </a:p>
          <a:p>
            <a:pPr lvl="1"/>
            <a:r>
              <a:rPr lang="cs-CZ" i="1" dirty="0"/>
              <a:t>Princip regrese a progrese</a:t>
            </a:r>
          </a:p>
        </p:txBody>
      </p:sp>
    </p:spTree>
    <p:extLst>
      <p:ext uri="{BB962C8B-B14F-4D97-AF65-F5344CB8AC3E}">
        <p14:creationId xmlns:p14="http://schemas.microsoft.com/office/powerpoint/2010/main" val="128018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06C6B-36A7-F343-82DE-63D079969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optimální provedení?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AEB22-46A2-C449-B470-6CC10A2B7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Centrace kloubů a segmentů						FOTO panáček nebo uvolněný pohyb</a:t>
            </a:r>
          </a:p>
          <a:p>
            <a:r>
              <a:rPr lang="cs-CZ" dirty="0"/>
              <a:t>Svalová souhra (uvolněný pohyb)</a:t>
            </a:r>
          </a:p>
          <a:p>
            <a:r>
              <a:rPr lang="cs-CZ" dirty="0"/>
              <a:t>Fyziologicky postavená páteř</a:t>
            </a:r>
          </a:p>
          <a:p>
            <a:r>
              <a:rPr lang="cs-CZ" dirty="0"/>
              <a:t>ROM</a:t>
            </a:r>
          </a:p>
          <a:p>
            <a:r>
              <a:rPr lang="cs-CZ" dirty="0"/>
              <a:t>Zajištěná opora</a:t>
            </a:r>
          </a:p>
        </p:txBody>
      </p:sp>
    </p:spTree>
    <p:extLst>
      <p:ext uri="{BB962C8B-B14F-4D97-AF65-F5344CB8AC3E}">
        <p14:creationId xmlns:p14="http://schemas.microsoft.com/office/powerpoint/2010/main" val="140237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35269-721B-BE4F-B3A9-9856ACFC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Mobilita a stabilita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486160-D41E-4147-9AB8-82BE42B30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Punctum</a:t>
            </a:r>
            <a:r>
              <a:rPr lang="cs-CZ" dirty="0"/>
              <a:t> </a:t>
            </a:r>
            <a:r>
              <a:rPr lang="cs-CZ" dirty="0" err="1"/>
              <a:t>fixum</a:t>
            </a:r>
            <a:r>
              <a:rPr lang="cs-CZ" dirty="0"/>
              <a:t> a </a:t>
            </a:r>
            <a:r>
              <a:rPr lang="cs-CZ" dirty="0" err="1"/>
              <a:t>punctum</a:t>
            </a:r>
            <a:r>
              <a:rPr lang="cs-CZ" dirty="0"/>
              <a:t> mobile						FOTO</a:t>
            </a:r>
          </a:p>
          <a:p>
            <a:pPr lvl="1"/>
            <a:r>
              <a:rPr lang="cs-CZ" dirty="0"/>
              <a:t>Flexe paže - stabilizace ramene</a:t>
            </a:r>
          </a:p>
          <a:p>
            <a:pPr lvl="1"/>
            <a:r>
              <a:rPr lang="cs-CZ" dirty="0"/>
              <a:t>Kolenní flexe při dřepu – stabilizace kotníku</a:t>
            </a:r>
          </a:p>
          <a:p>
            <a:r>
              <a:rPr lang="cs-CZ" dirty="0"/>
              <a:t>Otevřený řetězec</a:t>
            </a:r>
          </a:p>
          <a:p>
            <a:r>
              <a:rPr lang="cs-CZ" dirty="0"/>
              <a:t>Uzavřený řetězec </a:t>
            </a:r>
          </a:p>
        </p:txBody>
      </p:sp>
    </p:spTree>
    <p:extLst>
      <p:ext uri="{BB962C8B-B14F-4D97-AF65-F5344CB8AC3E}">
        <p14:creationId xmlns:p14="http://schemas.microsoft.com/office/powerpoint/2010/main" val="823765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E7531-5C9B-DB4F-9817-BD1EC33D9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Trupová stabilizace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06F536-D8FB-EC41-9619-B96EF3294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Zásadní pro udržení optimálního postavení těla a pro pohyb</a:t>
            </a:r>
          </a:p>
          <a:p>
            <a:r>
              <a:rPr lang="cs-CZ" dirty="0"/>
              <a:t>Od narození do 4,5 měsíce</a:t>
            </a:r>
          </a:p>
          <a:p>
            <a:r>
              <a:rPr lang="cs-CZ" dirty="0"/>
              <a:t>Vzniká pomocí nitrobřišního tlaku, který stabilizuje trup a pánev</a:t>
            </a:r>
          </a:p>
          <a:p>
            <a:pPr lvl="1"/>
            <a:r>
              <a:rPr lang="cs-CZ" dirty="0"/>
              <a:t>Pánevní dno</a:t>
            </a:r>
          </a:p>
          <a:p>
            <a:pPr lvl="1"/>
            <a:r>
              <a:rPr lang="cs-CZ" dirty="0"/>
              <a:t>Svaly trupu</a:t>
            </a:r>
          </a:p>
          <a:p>
            <a:pPr lvl="1"/>
            <a:r>
              <a:rPr lang="cs-CZ" dirty="0"/>
              <a:t>Bránice</a:t>
            </a:r>
          </a:p>
        </p:txBody>
      </p:sp>
    </p:spTree>
    <p:extLst>
      <p:ext uri="{BB962C8B-B14F-4D97-AF65-F5344CB8AC3E}">
        <p14:creationId xmlns:p14="http://schemas.microsoft.com/office/powerpoint/2010/main" val="27387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EA787-C267-BF4D-A740-27935803A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Bránice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C861E-3CF9-FF4F-B9A2-8B7E40279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funkce:			FOTO stabilizace páteře s </a:t>
            </a:r>
            <a:r>
              <a:rPr lang="cs-CZ" dirty="0" err="1"/>
              <a:t>šipkama</a:t>
            </a:r>
            <a:r>
              <a:rPr lang="cs-CZ" dirty="0"/>
              <a:t> (všechny 3 funkce pracují společně)</a:t>
            </a:r>
          </a:p>
          <a:p>
            <a:pPr lvl="1"/>
            <a:r>
              <a:rPr lang="cs-CZ" dirty="0"/>
              <a:t>Respirační</a:t>
            </a:r>
          </a:p>
          <a:p>
            <a:pPr lvl="1"/>
            <a:r>
              <a:rPr lang="cs-CZ" dirty="0"/>
              <a:t>Stabilizační</a:t>
            </a:r>
          </a:p>
          <a:p>
            <a:pPr lvl="1"/>
            <a:r>
              <a:rPr lang="cs-CZ" dirty="0"/>
              <a:t>Sfinkterová</a:t>
            </a:r>
          </a:p>
        </p:txBody>
      </p:sp>
    </p:spTree>
    <p:extLst>
      <p:ext uri="{BB962C8B-B14F-4D97-AF65-F5344CB8AC3E}">
        <p14:creationId xmlns:p14="http://schemas.microsoft.com/office/powerpoint/2010/main" val="155608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52D84-2AA6-4543-A97E-1B024FFF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Neoptimální funkce bránice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2AA78-546C-5C4B-88F7-4BB7D95C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Bolest pohybu (např. </a:t>
            </a:r>
            <a:r>
              <a:rPr lang="cs-CZ" dirty="0" err="1"/>
              <a:t>vícekloubní</a:t>
            </a:r>
            <a:r>
              <a:rPr lang="cs-CZ" dirty="0"/>
              <a:t> cviky v posilovně)</a:t>
            </a:r>
          </a:p>
          <a:p>
            <a:r>
              <a:rPr lang="cs-CZ" dirty="0"/>
              <a:t>Decentrace</a:t>
            </a:r>
          </a:p>
          <a:p>
            <a:pPr marL="0" indent="0">
              <a:buNone/>
            </a:pP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dirty="0"/>
              <a:t>		Stabilita 			Mobilita			Žádoucí?</a:t>
            </a:r>
          </a:p>
          <a:p>
            <a:endParaRPr lang="cs-CZ" dirty="0"/>
          </a:p>
          <a:p>
            <a:r>
              <a:rPr lang="cs-CZ" dirty="0"/>
              <a:t>Riziko zranění (tříselná kýla, hernie disku, svalové přetížení…)</a:t>
            </a:r>
          </a:p>
          <a:p>
            <a:r>
              <a:rPr lang="cs-CZ" dirty="0"/>
              <a:t>Syndrom přesýpacích hodin, syndrom rozevřených nůžek</a:t>
            </a:r>
          </a:p>
        </p:txBody>
      </p:sp>
      <p:sp>
        <p:nvSpPr>
          <p:cNvPr id="4" name="Šipka dolů 3">
            <a:extLst>
              <a:ext uri="{FF2B5EF4-FFF2-40B4-BE49-F238E27FC236}">
                <a16:creationId xmlns:a16="http://schemas.microsoft.com/office/drawing/2014/main" id="{33F4D1F9-3259-8E4A-9FEE-16B08B7984B1}"/>
              </a:ext>
            </a:extLst>
          </p:cNvPr>
          <p:cNvSpPr/>
          <p:nvPr/>
        </p:nvSpPr>
        <p:spPr>
          <a:xfrm>
            <a:off x="1435051" y="3762754"/>
            <a:ext cx="363095" cy="617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nahoru 4">
            <a:extLst>
              <a:ext uri="{FF2B5EF4-FFF2-40B4-BE49-F238E27FC236}">
                <a16:creationId xmlns:a16="http://schemas.microsoft.com/office/drawing/2014/main" id="{B0C7CDA7-8006-BF4E-B7F5-92A11E1D9FA5}"/>
              </a:ext>
            </a:extLst>
          </p:cNvPr>
          <p:cNvSpPr/>
          <p:nvPr/>
        </p:nvSpPr>
        <p:spPr>
          <a:xfrm>
            <a:off x="3688049" y="3739603"/>
            <a:ext cx="363095" cy="6175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Dvojitá šipka 7">
            <a:extLst>
              <a:ext uri="{FF2B5EF4-FFF2-40B4-BE49-F238E27FC236}">
                <a16:creationId xmlns:a16="http://schemas.microsoft.com/office/drawing/2014/main" id="{63E87313-C217-6645-9C41-A67BF48D364A}"/>
              </a:ext>
            </a:extLst>
          </p:cNvPr>
          <p:cNvSpPr/>
          <p:nvPr/>
        </p:nvSpPr>
        <p:spPr>
          <a:xfrm>
            <a:off x="2951544" y="3958543"/>
            <a:ext cx="435561" cy="17362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7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7CF8CA-1FE7-B642-8C27-079613C3D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Pohybové vzory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19278-E5EC-B342-B375-AECF76624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Kontralaterální vzor</a:t>
            </a:r>
          </a:p>
          <a:p>
            <a:r>
              <a:rPr lang="cs-CZ" dirty="0" err="1"/>
              <a:t>Ipsilaterální</a:t>
            </a:r>
            <a:r>
              <a:rPr lang="cs-CZ" dirty="0"/>
              <a:t> vzor</a:t>
            </a:r>
          </a:p>
          <a:p>
            <a:r>
              <a:rPr lang="cs-CZ" dirty="0"/>
              <a:t>Funkční práh – co to je, příklad</a:t>
            </a:r>
          </a:p>
          <a:p>
            <a:r>
              <a:rPr lang="cs-CZ" dirty="0"/>
              <a:t>Kdy vznikají…., co to je, příklad pohybů</a:t>
            </a:r>
          </a:p>
        </p:txBody>
      </p:sp>
    </p:spTree>
    <p:extLst>
      <p:ext uri="{BB962C8B-B14F-4D97-AF65-F5344CB8AC3E}">
        <p14:creationId xmlns:p14="http://schemas.microsoft.com/office/powerpoint/2010/main" val="3698312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{8886FBEC-3B3B-8446-868A-DD7D47C5CC7F}tf10001121</Template>
  <TotalTime>80</TotalTime>
  <Words>387</Words>
  <Application>Microsoft Macintosh PowerPoint</Application>
  <PresentationFormat>Širokoúhlá obrazovka</PresentationFormat>
  <Paragraphs>64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Century Gothic</vt:lpstr>
      <vt:lpstr>Wingdings 2</vt:lpstr>
      <vt:lpstr>Citáty</vt:lpstr>
      <vt:lpstr>Bp1816 Kompenzace a regenerace ve sportu</vt:lpstr>
      <vt:lpstr>Dynamická Neuromuskulární Stabilizace</vt:lpstr>
      <vt:lpstr>Prezentace aplikace PowerPoint</vt:lpstr>
      <vt:lpstr>Co je optimální provedení?</vt:lpstr>
      <vt:lpstr>Mobilita a stabilita</vt:lpstr>
      <vt:lpstr>Trupová stabilizace</vt:lpstr>
      <vt:lpstr>Bránice</vt:lpstr>
      <vt:lpstr>Neoptimální funkce bránice</vt:lpstr>
      <vt:lpstr>Pohybové vzory</vt:lpstr>
      <vt:lpstr>3 měsíce na zádech</vt:lpstr>
      <vt:lpstr>3 měsíce na břiše (pasení koníčků)</vt:lpstr>
      <vt:lpstr>Na čtyřech</vt:lpstr>
      <vt:lpstr>Medvěd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Bp1816 Kompenzace a regenerace ve sportu</dc:title>
  <dc:creator>Jakub Krajňák</dc:creator>
  <cp:lastModifiedBy>Jakub Krajňák</cp:lastModifiedBy>
  <cp:revision>5</cp:revision>
  <dcterms:created xsi:type="dcterms:W3CDTF">2021-10-25T20:09:05Z</dcterms:created>
  <dcterms:modified xsi:type="dcterms:W3CDTF">2021-10-25T21:30:44Z</dcterms:modified>
</cp:coreProperties>
</file>