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60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Vyučující – 	semináře Vespalec, 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			přednášky Zvonař 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– kontakty na </a:t>
            </a:r>
            <a:r>
              <a:rPr lang="cs-CZ" sz="2000" dirty="0" err="1"/>
              <a:t>ISu</a:t>
            </a:r>
            <a:r>
              <a:rPr lang="cs-CZ" sz="2000" dirty="0"/>
              <a:t>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optimálně přes mail nebo v konzultačních hodinách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DBF533D-2751-4D8A-B860-1A2FD8496D86}"/>
              </a:ext>
            </a:extLst>
          </p:cNvPr>
          <p:cNvSpPr txBox="1"/>
          <p:nvPr/>
        </p:nvSpPr>
        <p:spPr>
          <a:xfrm>
            <a:off x="3970712" y="4534293"/>
            <a:ext cx="66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BIOMECHANIKA</a:t>
            </a:r>
          </a:p>
          <a:p>
            <a:r>
              <a:rPr lang="cs-CZ" dirty="0"/>
              <a:t>Přednášky i semináře – Miriam Kalichová</a:t>
            </a: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0858" y="1799920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Plánovaný harmonogram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B65E58-F14F-4FFE-B42E-6584F8638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49" y="1903615"/>
            <a:ext cx="9017117" cy="46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obvykle věnována praktické realizaci zadaných motorických testů.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8992" y="1810543"/>
            <a:ext cx="75341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do laboratoře naboso nebo s přezůvkami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při měření a pohybu v laboratoři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 telefony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semináře a nahrazování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5266EB-2935-41B5-864A-94997F23DC7F}"/>
              </a:ext>
            </a:extLst>
          </p:cNvPr>
          <p:cNvSpPr/>
          <p:nvPr/>
        </p:nvSpPr>
        <p:spPr>
          <a:xfrm>
            <a:off x="206417" y="3848450"/>
            <a:ext cx="8801493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TÉMATICKÝCH OKRUHŮ: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motorické schopnosti, dovednosti, testování, historie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kondiční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koordinační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testové baterie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statistické zpracování dat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504B30-1FF1-4130-B5C0-CC3A1365EE66}"/>
              </a:ext>
            </a:extLst>
          </p:cNvPr>
          <p:cNvSpPr/>
          <p:nvPr/>
        </p:nvSpPr>
        <p:spPr>
          <a:xfrm>
            <a:off x="6704485" y="4071501"/>
            <a:ext cx="6096000" cy="1732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Zvonař a kol. –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Vybranné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kapitoly z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Měkota – Motorické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12" ma:contentTypeDescription="Vytvoří nový dokument" ma:contentTypeScope="" ma:versionID="5d2b496783cca38ab126bad32d1978c4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e0577e5abcddb5b784061af8a85c3ecc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0FBF7-F9BE-4937-B5EF-9CA9FE7AE229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55b1952-e9cd-4de0-b532-dee136ee42d5"/>
    <ds:schemaRef ds:uri="f8bd5197-ca98-470a-a354-5d86ab0c0fbf"/>
  </ds:schemaRefs>
</ds:datastoreItem>
</file>

<file path=customXml/itemProps2.xml><?xml version="1.0" encoding="utf-8"?>
<ds:datastoreItem xmlns:ds="http://schemas.openxmlformats.org/officeDocument/2006/customXml" ds:itemID="{9DB4978C-7438-4C21-A4B0-A6D544092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319CC-8144-49D4-8ABD-A87B18B60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6919</TotalTime>
  <Words>219</Words>
  <Application>Microsoft Office PowerPoint</Application>
  <PresentationFormat>Širokoúhlá obrazovka</PresentationFormat>
  <Paragraphs>51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9</cp:revision>
  <dcterms:created xsi:type="dcterms:W3CDTF">2020-10-08T20:56:54Z</dcterms:created>
  <dcterms:modified xsi:type="dcterms:W3CDTF">2021-09-13T19:59:06Z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