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C8AF"/>
    <a:srgbClr val="0000DC"/>
    <a:srgbClr val="F01928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68" d="100"/>
          <a:sy n="68" d="100"/>
        </p:scale>
        <p:origin x="180" y="6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1831586"/>
            <a:ext cx="11361600" cy="1171580"/>
          </a:xfrm>
        </p:spPr>
        <p:txBody>
          <a:bodyPr/>
          <a:lstStyle/>
          <a:p>
            <a:br>
              <a:rPr lang="cs-CZ" dirty="0"/>
            </a:br>
            <a:r>
              <a:rPr lang="cs-CZ" dirty="0"/>
              <a:t>Seminář </a:t>
            </a:r>
            <a:r>
              <a:rPr lang="cs-CZ" i="1" dirty="0" err="1"/>
              <a:t>bp</a:t>
            </a:r>
            <a:r>
              <a:rPr lang="cs-CZ" i="1" dirty="0"/>
              <a:t> (</a:t>
            </a:r>
            <a:r>
              <a:rPr lang="cs-CZ" i="1" dirty="0" err="1"/>
              <a:t>bk</a:t>
            </a:r>
            <a:r>
              <a:rPr lang="cs-CZ" i="1" dirty="0"/>
              <a:t>) 4023</a:t>
            </a:r>
            <a:r>
              <a:rPr lang="cs-CZ" dirty="0"/>
              <a:t> </a:t>
            </a:r>
            <a:r>
              <a:rPr lang="cs-CZ" i="1" dirty="0"/>
              <a:t>Příprava k praxi</a:t>
            </a:r>
            <a:br>
              <a:rPr lang="cs-CZ" dirty="0"/>
            </a:br>
            <a:endParaRPr lang="sk-SK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DF11A4FD-A217-6542-925F-1C9D15840B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2861953"/>
            <a:ext cx="11361600" cy="2683823"/>
          </a:xfrm>
        </p:spPr>
        <p:txBody>
          <a:bodyPr/>
          <a:lstStyle/>
          <a:p>
            <a:endParaRPr lang="cs-CZ" i="1" dirty="0"/>
          </a:p>
          <a:p>
            <a:r>
              <a:rPr lang="cs-CZ" sz="2800" i="1" dirty="0"/>
              <a:t>Michal Roček</a:t>
            </a:r>
          </a:p>
          <a:p>
            <a:r>
              <a:rPr lang="cs-CZ" sz="2800" dirty="0"/>
              <a:t>bud. A33/116</a:t>
            </a:r>
          </a:p>
          <a:p>
            <a:r>
              <a:rPr lang="cs-CZ" sz="2800" i="1" dirty="0"/>
              <a:t>michal.rocek@fsps.muni.cz</a:t>
            </a:r>
          </a:p>
          <a:p>
            <a:r>
              <a:rPr lang="cs-CZ" sz="2800" dirty="0"/>
              <a:t>Tel: +420 549 497 682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1DD2C9F-1925-488A-A713-8A37D324D9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9D34592-3838-4163-9574-EE57C4EFE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78000"/>
            <a:ext cx="10753200" cy="987662"/>
          </a:xfrm>
        </p:spPr>
        <p:txBody>
          <a:bodyPr/>
          <a:lstStyle/>
          <a:p>
            <a:br>
              <a:rPr lang="cs-CZ" dirty="0"/>
            </a:br>
            <a:r>
              <a:rPr lang="cs-CZ" dirty="0"/>
              <a:t>Úkoly ke splnění zápočtu: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3521640-C920-4AE1-BF24-03FEA13ED3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2175429"/>
            <a:ext cx="10753200" cy="3299096"/>
          </a:xfrm>
        </p:spPr>
        <p:txBody>
          <a:bodyPr/>
          <a:lstStyle/>
          <a:p>
            <a:pPr marL="72000" indent="0">
              <a:buNone/>
            </a:pPr>
            <a:r>
              <a:rPr lang="cs-CZ" dirty="0"/>
              <a:t>1/ Zpracovat max. 10 min prezentaci na zvolené téma a </a:t>
            </a:r>
          </a:p>
          <a:p>
            <a:pPr marL="72000" indent="0">
              <a:buNone/>
            </a:pPr>
            <a:r>
              <a:rPr lang="cs-CZ" dirty="0"/>
              <a:t>    odpřednášet ji na semináři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2/ Účast na semináři (2x povolená absence)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3/ Oslovení vámi vybraných organizací a naplánovaní praxe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0677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186374D-33C6-4358-8399-9ED176C5BC4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8C6CFF9-A910-4131-8247-FED285534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272807"/>
            <a:ext cx="10753200" cy="451576"/>
          </a:xfrm>
        </p:spPr>
        <p:txBody>
          <a:bodyPr/>
          <a:lstStyle/>
          <a:p>
            <a:r>
              <a:rPr lang="cs-CZ" dirty="0"/>
              <a:t>Témata prezentací:</a:t>
            </a:r>
            <a:r>
              <a:rPr lang="cs-CZ" sz="1200" dirty="0"/>
              <a:t>  </a:t>
            </a:r>
            <a:br>
              <a:rPr lang="cs-CZ" dirty="0"/>
            </a:br>
            <a:br>
              <a:rPr lang="cs-CZ" dirty="0"/>
            </a:b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33C1D87-95DA-4941-93BA-AEC856DE75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888068"/>
            <a:ext cx="10753200" cy="5969932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dirty="0"/>
              <a:t>1. Trenér: jeho profese, osobnost, role a hodnocení jeho úspěšnosti  </a:t>
            </a:r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dirty="0"/>
              <a:t>2. Pedagog: jeho profese, osobnost, role a hodnocení jeho 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dirty="0"/>
              <a:t>    úspěšnosti </a:t>
            </a:r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dirty="0"/>
              <a:t>3. Sportovní manažer: jeho profese, osobnost, role a hodnocení 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dirty="0"/>
              <a:t>    jeho úspěšnosti</a:t>
            </a:r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dirty="0"/>
              <a:t>4. Výživový poradce – fyzioterapeut: jeho profese, osobnost, role a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dirty="0"/>
              <a:t>    hodnocení jeho úspěšnosti</a:t>
            </a:r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dirty="0"/>
              <a:t>5. Rozhodčí: jeho profese, osobnost, role a hodnocení jeho 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dirty="0"/>
              <a:t>    úspěšnosti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2392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6BA5FAF-5F57-4525-AF1A-75A47C6CB4E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D486568-ECB0-4E9E-B702-717696B542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997527"/>
            <a:ext cx="10753200" cy="4834473"/>
          </a:xfrm>
        </p:spPr>
        <p:txBody>
          <a:bodyPr/>
          <a:lstStyle/>
          <a:p>
            <a:pPr marL="72000" indent="0">
              <a:buNone/>
            </a:pPr>
            <a:r>
              <a:rPr lang="cs-CZ" dirty="0"/>
              <a:t>6. Odborníci v oblasti bezpečnosti: profese, osobnost, jejich role ve </a:t>
            </a:r>
          </a:p>
          <a:p>
            <a:pPr marL="72000" indent="0">
              <a:buNone/>
            </a:pPr>
            <a:r>
              <a:rPr lang="cs-CZ" dirty="0"/>
              <a:t>    společnosti a hodnocení jejich úspěšnosti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7. Filozofie a cíle vaší plánované profese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8. Možnosti osobního rozvoje ve vaší plánované profesi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9. Motivace (vnitřní, vnější, motivační pyramida výkonu…)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10. Komunikace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3776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1125D52-6D86-4B51-A9B6-578DCE6B51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E353F24-E249-4649-8E66-D704CD998B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074485"/>
            <a:ext cx="10753200" cy="4535998"/>
          </a:xfrm>
        </p:spPr>
        <p:txBody>
          <a:bodyPr/>
          <a:lstStyle/>
          <a:p>
            <a:pPr marL="72000" indent="0">
              <a:buNone/>
            </a:pPr>
            <a:r>
              <a:rPr lang="cs-CZ" dirty="0"/>
              <a:t>11. Etický kodex ve vaší profesi, sportu…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12. Vedení sportovců, svěřenců, pacientů, klientů…: týmová </a:t>
            </a:r>
          </a:p>
          <a:p>
            <a:pPr marL="72000" indent="0">
              <a:buNone/>
            </a:pPr>
            <a:r>
              <a:rPr lang="cs-CZ" dirty="0"/>
              <a:t>      kultura, kázeň, týmová pravidla, tresty, odměny 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13. Řízení týmu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14. Vztah mezi teorií a praxí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15. Reflexe, sebereflexe praxe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9151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3D707F9-7C29-44DD-AB4C-3ECE7CF033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D32321C-3A13-4202-9A0C-3F496B68CC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378000"/>
            <a:ext cx="10753200" cy="5577475"/>
          </a:xfrm>
        </p:spPr>
        <p:txBody>
          <a:bodyPr/>
          <a:lstStyle/>
          <a:p>
            <a:pPr marL="72000" indent="0">
              <a:buNone/>
            </a:pPr>
            <a:r>
              <a:rPr lang="cs-CZ" dirty="0"/>
              <a:t>16. Můj životní příběh: profesní, osobnostní rozvoj na příkladu </a:t>
            </a:r>
          </a:p>
          <a:p>
            <a:pPr marL="72000" indent="0">
              <a:buNone/>
            </a:pPr>
            <a:r>
              <a:rPr lang="cs-CZ" dirty="0"/>
              <a:t>      absolvované zkušenosti z praxe (sportovní soustředění, </a:t>
            </a:r>
          </a:p>
          <a:p>
            <a:pPr marL="72000" indent="0">
              <a:buNone/>
            </a:pPr>
            <a:r>
              <a:rPr lang="cs-CZ" dirty="0"/>
              <a:t>      ovlivnění důležitou </a:t>
            </a:r>
            <a:r>
              <a:rPr lang="cs-CZ"/>
              <a:t>osobou Vašeho </a:t>
            </a:r>
            <a:r>
              <a:rPr lang="cs-CZ" dirty="0"/>
              <a:t>života…)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17. Životní příběh vámi zvolené úspěšné osobnosti (z oblasti </a:t>
            </a:r>
          </a:p>
          <a:p>
            <a:pPr marL="72000" indent="0">
              <a:buNone/>
            </a:pPr>
            <a:r>
              <a:rPr lang="cs-CZ" dirty="0"/>
              <a:t>      sportu, medicíny, politiky, umění…)  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18. Problematika talentu v rozvoji osobnosti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19. Úspěch a jeho podoby: různé cesty a podoby úspěchu  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20. Vlastní téma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8221717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29</TotalTime>
  <Words>214</Words>
  <Application>Microsoft Office PowerPoint</Application>
  <PresentationFormat>Širokoúhlá obrazovka</PresentationFormat>
  <Paragraphs>65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Tahoma</vt:lpstr>
      <vt:lpstr>Wingdings</vt:lpstr>
      <vt:lpstr>Prezentace_MU_CZ</vt:lpstr>
      <vt:lpstr> Seminář bp (bk) 4023 Příprava k praxi </vt:lpstr>
      <vt:lpstr> Úkoly ke splnění zápočtu:</vt:lpstr>
      <vt:lpstr>Témata prezentací:     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bp (bk) 4023 Příprava k praxi</dc:title>
  <dc:creator>Michal Roček</dc:creator>
  <cp:lastModifiedBy>Michal Roček</cp:lastModifiedBy>
  <cp:revision>6</cp:revision>
  <cp:lastPrinted>1601-01-01T00:00:00Z</cp:lastPrinted>
  <dcterms:created xsi:type="dcterms:W3CDTF">2020-10-03T15:14:05Z</dcterms:created>
  <dcterms:modified xsi:type="dcterms:W3CDTF">2021-05-10T09:13:36Z</dcterms:modified>
</cp:coreProperties>
</file>