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Přednášky</a:t>
            </a:r>
            <a:r>
              <a:rPr lang="cs-CZ" dirty="0"/>
              <a:t> – doc. Vladimír Jůva</a:t>
            </a:r>
            <a:endParaRPr lang="cs-CZ" u="sng" dirty="0"/>
          </a:p>
          <a:p>
            <a:pPr algn="ctr"/>
            <a:r>
              <a:rPr lang="cs-CZ" dirty="0">
                <a:solidFill>
                  <a:srgbClr val="0000DC"/>
                </a:solidFill>
              </a:rPr>
              <a:t>Semináře</a:t>
            </a:r>
            <a:r>
              <a:rPr lang="cs-CZ" dirty="0"/>
              <a:t> – Mgr. Ondřej Janák, Ph.D. </a:t>
            </a:r>
            <a:endParaRPr lang="cs-CZ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pre­zen­tace – vložení do </a:t>
            </a:r>
            <a:r>
              <a:rPr lang="cs-CZ" dirty="0" err="1"/>
              <a:t>ode­vzdávárny</a:t>
            </a:r>
            <a:r>
              <a:rPr lang="cs-CZ" dirty="0"/>
              <a:t> „Prezentace“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35626"/>
            <a:ext cx="10753200" cy="497020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(primární + nižší sekundární úroveň)</a:t>
            </a:r>
          </a:p>
          <a:p>
            <a:r>
              <a:rPr lang="cs-CZ" dirty="0"/>
              <a:t>SŠ (vyšší sekundární úroveň)</a:t>
            </a:r>
          </a:p>
          <a:p>
            <a:r>
              <a:rPr lang="cs-CZ" dirty="0"/>
              <a:t>VŠ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303</TotalTime>
  <Words>741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26</cp:revision>
  <cp:lastPrinted>2020-10-06T12:48:08Z</cp:lastPrinted>
  <dcterms:created xsi:type="dcterms:W3CDTF">2020-10-05T06:18:46Z</dcterms:created>
  <dcterms:modified xsi:type="dcterms:W3CDTF">2021-09-15T05:39:34Z</dcterms:modified>
</cp:coreProperties>
</file>