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918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221444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9"/>
            <a:ext cx="10753200" cy="486381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konvergující </a:t>
            </a:r>
            <a:r>
              <a:rPr lang="cs-CZ" dirty="0"/>
              <a:t>(pragmatický) – preference praktické zkušenosti </a:t>
            </a:r>
            <a:br>
              <a:rPr lang="cs-CZ" dirty="0"/>
            </a:br>
            <a:r>
              <a:rPr lang="cs-CZ" dirty="0"/>
              <a:t>a praktických postupů při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divergující </a:t>
            </a:r>
            <a:r>
              <a:rPr lang="cs-CZ" dirty="0"/>
              <a:t>(reflektivní) – má dobrou představivost a schopnost generovat nové myšlenky, potřebuje čas vše promyslet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asimilující </a:t>
            </a:r>
            <a:r>
              <a:rPr lang="cs-CZ" dirty="0"/>
              <a:t>(teoretizující) – vyniká v abstraktním myšlení </a:t>
            </a:r>
            <a:br>
              <a:rPr lang="cs-CZ" dirty="0"/>
            </a:br>
            <a:r>
              <a:rPr lang="cs-CZ" dirty="0"/>
              <a:t>a induktivním uvažování – potřebuje se ptát a zkoumat vztahy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akomodující </a:t>
            </a:r>
            <a:r>
              <a:rPr lang="cs-CZ" dirty="0"/>
              <a:t>(aktivistický) – nebojí se riskovat, dobře reaguje </a:t>
            </a:r>
            <a:br>
              <a:rPr lang="cs-CZ" dirty="0"/>
            </a:br>
            <a:r>
              <a:rPr lang="cs-CZ" dirty="0"/>
              <a:t>na bezprostřední situace – potřebuje nové, různé a náročné úkoly</a:t>
            </a:r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4619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126</TotalTime>
  <Words>965</Words>
  <Application>Microsoft Office PowerPoint</Application>
  <PresentationFormat>Širokoúhlá obrazovka</PresentationFormat>
  <Paragraphs>120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2020-10-21T05:26:47Z</cp:lastPrinted>
  <dcterms:created xsi:type="dcterms:W3CDTF">2020-10-05T06:18:46Z</dcterms:created>
  <dcterms:modified xsi:type="dcterms:W3CDTF">2021-09-23T13:47:06Z</dcterms:modified>
</cp:coreProperties>
</file>