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48525"/>
            <a:ext cx="11361600" cy="1823420"/>
          </a:xfrm>
        </p:spPr>
        <p:txBody>
          <a:bodyPr/>
          <a:lstStyle/>
          <a:p>
            <a:pPr algn="ctr"/>
            <a:r>
              <a:rPr lang="cs-CZ" altLang="cs-CZ" dirty="0"/>
              <a:t>Pedagogika sportu </a:t>
            </a: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nk4136</a:t>
            </a: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Úvod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62138"/>
            <a:ext cx="11361600" cy="1409075"/>
          </a:xfrm>
        </p:spPr>
        <p:txBody>
          <a:bodyPr/>
          <a:lstStyle/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učitele TV, lektora,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školy, klubu, … – materiálním a sociálním – jeden z úkolů trenéra = kultivovat prostředí)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učitelem TV, trenérem)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učitele,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trenérské licence)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semináře pro trenéry, …)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– např. </a:t>
            </a:r>
            <a:r>
              <a:rPr lang="cs-CZ" altLang="cs-CZ" sz="3200" i="1">
                <a:latin typeface="Arial" panose="020B0604020202020204" pitchFamily="34" charset="0"/>
              </a:rPr>
              <a:t>„</a:t>
            </a:r>
            <a:r>
              <a:rPr lang="cs-CZ" altLang="cs-CZ" sz="3200" i="1" dirty="0">
                <a:latin typeface="Arial" panose="020B0604020202020204" pitchFamily="34" charset="0"/>
              </a:rPr>
              <a:t>Zátopek“</a:t>
            </a:r>
            <a:r>
              <a:rPr lang="cs-CZ" altLang="cs-CZ" sz="3200" dirty="0">
                <a:latin typeface="Arial" panose="020B0604020202020204" pitchFamily="34" charset="0"/>
              </a:rPr>
              <a:t> – či </a:t>
            </a:r>
            <a:r>
              <a:rPr lang="cs-CZ" altLang="cs-CZ" sz="3200">
                <a:latin typeface="Arial" panose="020B0604020202020204" pitchFamily="34" charset="0"/>
              </a:rPr>
              <a:t>knihy 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se </a:t>
            </a:r>
            <a:r>
              <a:rPr lang="cs-CZ" altLang="cs-CZ" sz="3200" dirty="0">
                <a:latin typeface="Arial" panose="020B0604020202020204" pitchFamily="34" charset="0"/>
              </a:rPr>
              <a:t>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098CF-6BA7-4534-8563-50A8F0EC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B554A-BA5B-4941-80A8-1D43690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68761"/>
          </a:xfrm>
        </p:spPr>
        <p:txBody>
          <a:bodyPr/>
          <a:lstStyle/>
          <a:p>
            <a:pPr algn="ctr"/>
            <a:r>
              <a:rPr lang="cs-CZ" dirty="0"/>
              <a:t>Požadavky k ukončení předmětu Pedagogika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630C48-2E22-45FD-8623-30368A8E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592"/>
            <a:ext cx="10753200" cy="4212238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/>
              <a:t>Ústní zkouška </a:t>
            </a:r>
            <a:r>
              <a:rPr lang="cs-CZ" dirty="0"/>
              <a:t>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28470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JANSA, P. a kol. </a:t>
            </a:r>
            <a:r>
              <a:rPr lang="cs-CZ" b="1" i="1" dirty="0">
                <a:solidFill>
                  <a:srgbClr val="FF0000"/>
                </a:solidFill>
              </a:rPr>
              <a:t>Pedagogika sportu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Vydání druhé. Praha : Karolinum, 2018. ISBN 978-80-246-3986-4.</a:t>
            </a:r>
          </a:p>
          <a:p>
            <a:r>
              <a:rPr lang="cs-CZ" cap="all" dirty="0">
                <a:solidFill>
                  <a:srgbClr val="FF0000"/>
                </a:solidFill>
              </a:rPr>
              <a:t>Jůva</a:t>
            </a:r>
            <a:r>
              <a:rPr lang="cs-CZ" dirty="0">
                <a:solidFill>
                  <a:srgbClr val="FF0000"/>
                </a:solidFill>
              </a:rPr>
              <a:t>, V. </a:t>
            </a:r>
            <a:r>
              <a:rPr lang="cs-CZ" i="1" dirty="0">
                <a:solidFill>
                  <a:srgbClr val="FF0000"/>
                </a:solidFill>
              </a:rPr>
              <a:t>Vybraná témata z pedagogiky sportu</a:t>
            </a:r>
            <a:r>
              <a:rPr lang="cs-CZ" dirty="0">
                <a:solidFill>
                  <a:srgbClr val="FF0000"/>
                </a:solidFill>
              </a:rPr>
              <a:t>. http://www.fsps.muni.cz/impact/uvod-do-pedagogiky-sportu </a:t>
            </a:r>
          </a:p>
          <a:p>
            <a:r>
              <a:rPr lang="cs-CZ" cap="all" dirty="0"/>
              <a:t>Svoboda</a:t>
            </a:r>
            <a:r>
              <a:rPr lang="cs-CZ" dirty="0"/>
              <a:t>, B. </a:t>
            </a:r>
            <a:r>
              <a:rPr lang="cs-CZ" i="1" dirty="0"/>
              <a:t>Pedagogika sportu</a:t>
            </a:r>
            <a:r>
              <a:rPr lang="cs-CZ" dirty="0"/>
              <a:t>. Praha : Karolinum, 2000. ISBN 80-246-0156-7.</a:t>
            </a:r>
          </a:p>
          <a:p>
            <a:r>
              <a:rPr lang="cs-CZ" dirty="0"/>
              <a:t>JANSA, P. a kol. </a:t>
            </a:r>
            <a:r>
              <a:rPr lang="cs-CZ" i="1" dirty="0"/>
              <a:t>Sportovní příprava: vybrané </a:t>
            </a:r>
            <a:r>
              <a:rPr lang="cs-CZ" i="1" dirty="0" err="1"/>
              <a:t>kinantropologické</a:t>
            </a:r>
            <a:r>
              <a:rPr lang="cs-CZ" i="1" dirty="0"/>
              <a:t> obory k podpoře aktivního životního stylu</a:t>
            </a:r>
            <a:r>
              <a:rPr lang="cs-CZ" dirty="0"/>
              <a:t>. </a:t>
            </a:r>
            <a:r>
              <a:rPr lang="cs-CZ" dirty="0" err="1"/>
              <a:t>Rozš</a:t>
            </a:r>
            <a:r>
              <a:rPr lang="cs-CZ" dirty="0"/>
              <a:t>. 2. vyd. Praha : Q-art, 2009. ISBN 978-80-903280-9-9. (Především kapitola 1 a 2)</a:t>
            </a:r>
          </a:p>
          <a:p>
            <a:r>
              <a:rPr lang="cs-CZ" dirty="0"/>
              <a:t>Vybrané články v časopisech 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9134"/>
            <a:ext cx="10753200" cy="4908866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/>
              <a:t>Ministerstvo školství 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/>
              <a:t>Národní sportovní agentura – https://www.agenturasport.cz/</a:t>
            </a:r>
          </a:p>
          <a:p>
            <a:r>
              <a:rPr lang="cs-CZ" sz="2200" dirty="0"/>
              <a:t>Český olympijský výbor – https://www.olympijskytym.cz – </a:t>
            </a:r>
            <a:r>
              <a:rPr lang="cs-CZ" sz="2200" dirty="0" err="1"/>
              <a:t>proklik</a:t>
            </a:r>
            <a:r>
              <a:rPr lang="cs-CZ" sz="2200" dirty="0"/>
              <a:t> Vzdělávání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v UK – https://www.ukcoaching.org </a:t>
            </a:r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/>
              <a:t>Zákon o podpoře sportu 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Etický kodex sportovního trenéra 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školní + </a:t>
            </a:r>
            <a:r>
              <a:rPr lang="cs-CZ" altLang="cs-CZ" sz="3200" b="1" i="1" dirty="0"/>
              <a:t>rekreační + soutěžní 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dělení pedagogiky sportu</a:t>
            </a:r>
            <a:r>
              <a:rPr lang="cs-CZ" altLang="cs-CZ" sz="3200" dirty="0"/>
              <a:t>: Pedagogika </a:t>
            </a:r>
            <a:br>
              <a:rPr lang="cs-CZ" altLang="cs-CZ" sz="3200" dirty="0"/>
            </a:br>
            <a:r>
              <a:rPr lang="cs-CZ" altLang="cs-CZ" sz="3200" dirty="0"/>
              <a:t>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rgbClr val="FF0000"/>
                </a:solidFill>
              </a:rPr>
              <a:t>edukace</a:t>
            </a:r>
            <a:r>
              <a:rPr lang="cs-CZ" altLang="cs-CZ" b="1" i="1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62269" cy="4304064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kalokagathia (krása a dobro) = </a:t>
            </a:r>
            <a:br>
              <a:rPr lang="cs-CZ" altLang="cs-CZ" dirty="0"/>
            </a:br>
            <a:r>
              <a:rPr lang="cs-CZ" altLang="cs-CZ" dirty="0"/>
              <a:t> 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chemeClr val="tx2"/>
                </a:solidFill>
              </a:rPr>
              <a:t>zdravá</a:t>
            </a:r>
            <a:r>
              <a:rPr lang="cs-CZ" altLang="cs-CZ" dirty="0"/>
              <a:t> (fyzicky, psychicky i sociálně) a </a:t>
            </a:r>
            <a:r>
              <a:rPr lang="cs-CZ" altLang="cs-CZ" b="1" i="1" dirty="0">
                <a:solidFill>
                  <a:schemeClr val="tx2"/>
                </a:solidFill>
              </a:rPr>
              <a:t>autonomní osobnost</a:t>
            </a:r>
            <a:endParaRPr lang="cs-CZ" alt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1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263492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101</TotalTime>
  <Words>975</Words>
  <Application>Microsoft Office PowerPoint</Application>
  <PresentationFormat>Širokoúhlá obrazovka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Symbol</vt:lpstr>
      <vt:lpstr>Tahoma</vt:lpstr>
      <vt:lpstr>Wingdings</vt:lpstr>
      <vt:lpstr>Prezentace_MU_CZ</vt:lpstr>
      <vt:lpstr>Pedagogika sportu np/nk4136   Úvod</vt:lpstr>
      <vt:lpstr>Požadavky k ukončení předmětu Pedagogika sportu</vt:lpstr>
      <vt:lpstr>Základní literatura</vt:lpstr>
      <vt:lpstr>Další informační zdroje</vt:lpstr>
      <vt:lpstr>Základní dokumenty o sportu a sportovní edukaci</vt:lpstr>
      <vt:lpstr>Pedagogika sportu – úvod 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20</cp:revision>
  <cp:lastPrinted>1601-01-01T00:00:00Z</cp:lastPrinted>
  <dcterms:created xsi:type="dcterms:W3CDTF">2020-10-05T06:18:46Z</dcterms:created>
  <dcterms:modified xsi:type="dcterms:W3CDTF">2021-09-14T07:41:21Z</dcterms:modified>
</cp:coreProperties>
</file>