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8" r:id="rId6"/>
    <p:sldId id="259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ADB68-DDC8-4784-B0AC-78872963922A}" v="46" dt="2021-09-15T09:46:08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6259" autoAdjust="0"/>
  </p:normalViewPr>
  <p:slideViewPr>
    <p:cSldViewPr snapToGrid="0">
      <p:cViewPr varScale="1">
        <p:scale>
          <a:sx n="88" d="100"/>
          <a:sy n="88" d="100"/>
        </p:scale>
        <p:origin x="114" y="9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Janák" userId="S::259635@muni.cz::c7cc8ffb-bd7a-42ef-b26d-75c73d756de4" providerId="AD" clId="Web-{CE3ADB68-DDC8-4784-B0AC-78872963922A}"/>
    <pc:docChg chg="modSld">
      <pc:chgData name="Ondřej Janák" userId="S::259635@muni.cz::c7cc8ffb-bd7a-42ef-b26d-75c73d756de4" providerId="AD" clId="Web-{CE3ADB68-DDC8-4784-B0AC-78872963922A}" dt="2021-09-15T09:46:05.267" v="44" actId="20577"/>
      <pc:docMkLst>
        <pc:docMk/>
      </pc:docMkLst>
      <pc:sldChg chg="modSp">
        <pc:chgData name="Ondřej Janák" userId="S::259635@muni.cz::c7cc8ffb-bd7a-42ef-b26d-75c73d756de4" providerId="AD" clId="Web-{CE3ADB68-DDC8-4784-B0AC-78872963922A}" dt="2021-09-15T09:43:58.060" v="1" actId="20577"/>
        <pc:sldMkLst>
          <pc:docMk/>
          <pc:sldMk cId="4018853624" sldId="257"/>
        </pc:sldMkLst>
        <pc:spChg chg="mod">
          <ac:chgData name="Ondřej Janák" userId="S::259635@muni.cz::c7cc8ffb-bd7a-42ef-b26d-75c73d756de4" providerId="AD" clId="Web-{CE3ADB68-DDC8-4784-B0AC-78872963922A}" dt="2021-09-15T09:43:58.060" v="1" actId="20577"/>
          <ac:spMkLst>
            <pc:docMk/>
            <pc:sldMk cId="4018853624" sldId="257"/>
            <ac:spMk id="6" creationId="{7A9D1E44-9A22-744C-8EC2-E3271A1A1BCC}"/>
          </ac:spMkLst>
        </pc:spChg>
      </pc:sldChg>
      <pc:sldChg chg="modSp">
        <pc:chgData name="Ondřej Janák" userId="S::259635@muni.cz::c7cc8ffb-bd7a-42ef-b26d-75c73d756de4" providerId="AD" clId="Web-{CE3ADB68-DDC8-4784-B0AC-78872963922A}" dt="2021-09-15T09:44:06.842" v="2" actId="20577"/>
        <pc:sldMkLst>
          <pc:docMk/>
          <pc:sldMk cId="3789310774" sldId="258"/>
        </pc:sldMkLst>
        <pc:spChg chg="mod">
          <ac:chgData name="Ondřej Janák" userId="S::259635@muni.cz::c7cc8ffb-bd7a-42ef-b26d-75c73d756de4" providerId="AD" clId="Web-{CE3ADB68-DDC8-4784-B0AC-78872963922A}" dt="2021-09-15T09:44:06.842" v="2" actId="20577"/>
          <ac:spMkLst>
            <pc:docMk/>
            <pc:sldMk cId="3789310774" sldId="258"/>
            <ac:spMk id="6" creationId="{87B1EAAE-3E01-F141-AE0D-ED0CFE432B65}"/>
          </ac:spMkLst>
        </pc:spChg>
      </pc:sldChg>
      <pc:sldChg chg="modSp">
        <pc:chgData name="Ondřej Janák" userId="S::259635@muni.cz::c7cc8ffb-bd7a-42ef-b26d-75c73d756de4" providerId="AD" clId="Web-{CE3ADB68-DDC8-4784-B0AC-78872963922A}" dt="2021-09-15T09:44:10.248" v="3" actId="20577"/>
        <pc:sldMkLst>
          <pc:docMk/>
          <pc:sldMk cId="3511447212" sldId="259"/>
        </pc:sldMkLst>
        <pc:spChg chg="mod">
          <ac:chgData name="Ondřej Janák" userId="S::259635@muni.cz::c7cc8ffb-bd7a-42ef-b26d-75c73d756de4" providerId="AD" clId="Web-{CE3ADB68-DDC8-4784-B0AC-78872963922A}" dt="2021-09-15T09:44:10.248" v="3" actId="20577"/>
          <ac:spMkLst>
            <pc:docMk/>
            <pc:sldMk cId="3511447212" sldId="259"/>
            <ac:spMk id="6" creationId="{91E7B92B-447C-A14A-9E6D-9B21FC106BD6}"/>
          </ac:spMkLst>
        </pc:spChg>
      </pc:sldChg>
      <pc:sldChg chg="modSp">
        <pc:chgData name="Ondřej Janák" userId="S::259635@muni.cz::c7cc8ffb-bd7a-42ef-b26d-75c73d756de4" providerId="AD" clId="Web-{CE3ADB68-DDC8-4784-B0AC-78872963922A}" dt="2021-09-15T09:44:13.295" v="4" actId="20577"/>
        <pc:sldMkLst>
          <pc:docMk/>
          <pc:sldMk cId="3738454936" sldId="260"/>
        </pc:sldMkLst>
        <pc:spChg chg="mod">
          <ac:chgData name="Ondřej Janák" userId="S::259635@muni.cz::c7cc8ffb-bd7a-42ef-b26d-75c73d756de4" providerId="AD" clId="Web-{CE3ADB68-DDC8-4784-B0AC-78872963922A}" dt="2021-09-15T09:44:13.295" v="4" actId="20577"/>
          <ac:spMkLst>
            <pc:docMk/>
            <pc:sldMk cId="3738454936" sldId="260"/>
            <ac:spMk id="6" creationId="{6AC328E7-A388-2141-A44E-783F3E73E477}"/>
          </ac:spMkLst>
        </pc:spChg>
      </pc:sldChg>
      <pc:sldChg chg="modSp">
        <pc:chgData name="Ondřej Janák" userId="S::259635@muni.cz::c7cc8ffb-bd7a-42ef-b26d-75c73d756de4" providerId="AD" clId="Web-{CE3ADB68-DDC8-4784-B0AC-78872963922A}" dt="2021-09-15T09:44:15.967" v="5" actId="20577"/>
        <pc:sldMkLst>
          <pc:docMk/>
          <pc:sldMk cId="2565683216" sldId="261"/>
        </pc:sldMkLst>
        <pc:spChg chg="mod">
          <ac:chgData name="Ondřej Janák" userId="S::259635@muni.cz::c7cc8ffb-bd7a-42ef-b26d-75c73d756de4" providerId="AD" clId="Web-{CE3ADB68-DDC8-4784-B0AC-78872963922A}" dt="2021-09-15T09:44:15.967" v="5" actId="20577"/>
          <ac:spMkLst>
            <pc:docMk/>
            <pc:sldMk cId="2565683216" sldId="261"/>
            <ac:spMk id="6" creationId="{515766C5-A5BE-834A-8FC9-FCD3AC1BBE65}"/>
          </ac:spMkLst>
        </pc:spChg>
      </pc:sldChg>
      <pc:sldChg chg="addSp delSp modSp">
        <pc:chgData name="Ondřej Janák" userId="S::259635@muni.cz::c7cc8ffb-bd7a-42ef-b26d-75c73d756de4" providerId="AD" clId="Web-{CE3ADB68-DDC8-4784-B0AC-78872963922A}" dt="2021-09-15T09:45:01.452" v="8"/>
        <pc:sldMkLst>
          <pc:docMk/>
          <pc:sldMk cId="719240735" sldId="262"/>
        </pc:sldMkLst>
        <pc:spChg chg="del">
          <ac:chgData name="Ondřej Janák" userId="S::259635@muni.cz::c7cc8ffb-bd7a-42ef-b26d-75c73d756de4" providerId="AD" clId="Web-{CE3ADB68-DDC8-4784-B0AC-78872963922A}" dt="2021-09-15T09:45:01.452" v="8"/>
          <ac:spMkLst>
            <pc:docMk/>
            <pc:sldMk cId="719240735" sldId="262"/>
            <ac:spMk id="3" creationId="{7BE50339-6130-F148-BEC9-0F1B7DDAB1FF}"/>
          </ac:spMkLst>
        </pc:spChg>
        <pc:spChg chg="mod">
          <ac:chgData name="Ondřej Janák" userId="S::259635@muni.cz::c7cc8ffb-bd7a-42ef-b26d-75c73d756de4" providerId="AD" clId="Web-{CE3ADB68-DDC8-4784-B0AC-78872963922A}" dt="2021-09-15T09:44:18.389" v="6" actId="20577"/>
          <ac:spMkLst>
            <pc:docMk/>
            <pc:sldMk cId="719240735" sldId="262"/>
            <ac:spMk id="6" creationId="{8DCDC67A-6DCE-2040-9EA4-112E0DB99C39}"/>
          </ac:spMkLst>
        </pc:spChg>
        <pc:spChg chg="add mod">
          <ac:chgData name="Ondřej Janák" userId="S::259635@muni.cz::c7cc8ffb-bd7a-42ef-b26d-75c73d756de4" providerId="AD" clId="Web-{CE3ADB68-DDC8-4784-B0AC-78872963922A}" dt="2021-09-15T09:45:01.452" v="8"/>
          <ac:spMkLst>
            <pc:docMk/>
            <pc:sldMk cId="719240735" sldId="262"/>
            <ac:spMk id="8" creationId="{180F217B-6DB8-4E5B-B04B-B70E539B963E}"/>
          </ac:spMkLst>
        </pc:spChg>
      </pc:sldChg>
      <pc:sldChg chg="modSp">
        <pc:chgData name="Ondřej Janák" userId="S::259635@muni.cz::c7cc8ffb-bd7a-42ef-b26d-75c73d756de4" providerId="AD" clId="Web-{CE3ADB68-DDC8-4784-B0AC-78872963922A}" dt="2021-09-15T09:46:05.267" v="44" actId="20577"/>
        <pc:sldMkLst>
          <pc:docMk/>
          <pc:sldMk cId="169353859" sldId="263"/>
        </pc:sldMkLst>
        <pc:spChg chg="mod">
          <ac:chgData name="Ondřej Janák" userId="S::259635@muni.cz::c7cc8ffb-bd7a-42ef-b26d-75c73d756de4" providerId="AD" clId="Web-{CE3ADB68-DDC8-4784-B0AC-78872963922A}" dt="2021-09-15T09:46:05.267" v="44" actId="20577"/>
          <ac:spMkLst>
            <pc:docMk/>
            <pc:sldMk cId="169353859" sldId="263"/>
            <ac:spMk id="3" creationId="{5D9BA979-ADFD-0E4A-9251-DDE1E35D58B6}"/>
          </ac:spMkLst>
        </pc:spChg>
        <pc:spChg chg="mod">
          <ac:chgData name="Ondřej Janák" userId="S::259635@muni.cz::c7cc8ffb-bd7a-42ef-b26d-75c73d756de4" providerId="AD" clId="Web-{CE3ADB68-DDC8-4784-B0AC-78872963922A}" dt="2021-09-15T09:44:20.811" v="7" actId="20577"/>
          <ac:spMkLst>
            <pc:docMk/>
            <pc:sldMk cId="169353859" sldId="263"/>
            <ac:spMk id="6" creationId="{16701B53-2A6C-BE4A-B377-AA44028676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84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s.muni.cz/auth/do/fsps/e-learning/videoteka_kpeds/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5E15-9E44-2B46-BC2D-76DEDF560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D86D7-66C0-F546-B9CA-82595A203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Didaktika tělesné výchovy - np4115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1F3894-BC04-6D4F-AEF9-89D191D56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310324"/>
            <a:ext cx="2323132" cy="120624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372B5-1AE6-B24C-85DA-5AFEBB8D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D1E44-9A22-744C-8EC2-E3271A1A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  <a:p>
            <a:r>
              <a:rPr lang="cs-CZ"/>
              <a:t>np4115, seminář - Podzim 2021/ O. Janák</a:t>
            </a:r>
            <a:endParaRPr lang="cs-CZ">
              <a:cs typeface="Arial"/>
            </a:endParaRPr>
          </a:p>
          <a:p>
            <a:endParaRPr lang="en-US" dirty="0"/>
          </a:p>
        </p:txBody>
      </p:sp>
      <p:sp>
        <p:nvSpPr>
          <p:cNvPr id="7" name="Zástupný objekt pre číslo snímky 2">
            <a:extLst>
              <a:ext uri="{FF2B5EF4-FFF2-40B4-BE49-F238E27FC236}">
                <a16:creationId xmlns:a16="http://schemas.microsoft.com/office/drawing/2014/main" id="{F6EA088F-B07C-8945-B0D5-A36C6772A65D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 dirty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en-CZ" smtClean="0"/>
              <a:pPr/>
              <a:t>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1885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9BCA-133B-F641-B073-87BF624F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AE8C6-F026-B44A-B648-40D7C009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pojem kazuistika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struktura kazuistiky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ukázka kazuistiky studenta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vaše kazuistika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25F3DB-B913-8E45-9340-564D2067C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212" y="603878"/>
            <a:ext cx="660400" cy="342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D89D2-C6CB-404E-98AF-15A1F5EF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1EAAE-3E01-F141-AE0D-ED0CFE43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np4115, seminář - Podzim 2021/ O. Janák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1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AD2E-8A1D-BB43-A02B-A4D4B85A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kazuistika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2C70D-B769-C543-8E7C-009419F7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významově rozsáhlý pojem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určitém kontextu taktéž případová studie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obecně podrobný popis a transkripce konkrétní situace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spojení s diagnostikou a analýzou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výhodou praktický přístup před teoretickým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užití v lékařských, právních, psychologických a pedagogických vědách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výběr určitého didaktického aspektu s následnou analýzou a alterací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350D41-FA4F-894C-8667-95330958E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6891" y="603878"/>
            <a:ext cx="660400" cy="342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1587-45D8-5C40-B1C2-4FA1EF124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7B92B-447C-A14A-9E6D-9B21FC10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np4115, seminář - Podzim 2021/ O. Janák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4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E3C4-E20B-8740-B9AB-A7B80DF8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kazuistiky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1D79-C45F-B340-83AB-D97B01C0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metodika 3A</a:t>
            </a:r>
          </a:p>
          <a:p>
            <a:r>
              <a:rPr lang="cs-CZ" dirty="0"/>
              <a:t>1) anotace – kontext, didaktický obsah</a:t>
            </a:r>
          </a:p>
          <a:p>
            <a:r>
              <a:rPr lang="cs-CZ" dirty="0"/>
              <a:t>2) analýza – rozbor s nutnou znalostí teorie</a:t>
            </a:r>
          </a:p>
          <a:p>
            <a:r>
              <a:rPr lang="cs-CZ" dirty="0"/>
              <a:t>3) alterace – zkvalitnění či alternativa </a:t>
            </a:r>
          </a:p>
          <a:p>
            <a:r>
              <a:rPr lang="cs-CZ" dirty="0"/>
              <a:t>4) závěr – shrnutí, transfer do praxe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780F7-9042-204B-94E2-0E0C00951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3625" y="644085"/>
            <a:ext cx="660400" cy="342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36C4A-BC53-DF4F-A148-A613EE62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328E7-A388-2141-A44E-783F3E73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  <a:p>
            <a:r>
              <a:rPr lang="cs-CZ">
                <a:ea typeface="+mj-lt"/>
                <a:cs typeface="+mj-lt"/>
              </a:rPr>
              <a:t>np4115, seminář - Podzim 2021/ O. Janák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5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76825-FE8B-AE47-8C30-D44D51D8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94321"/>
            <a:ext cx="8911687" cy="1280890"/>
          </a:xfrm>
        </p:spPr>
        <p:txBody>
          <a:bodyPr/>
          <a:lstStyle/>
          <a:p>
            <a:r>
              <a:rPr lang="cs-CZ" dirty="0"/>
              <a:t>kazuistika studenta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C9A58F-F8F1-8742-A0E9-A110069C1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212" y="624110"/>
            <a:ext cx="660400" cy="342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79305-4229-864B-B0F9-7EC3A38E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DC67A-6DCE-2040-9EA4-112E0DB9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  <a:p>
            <a:r>
              <a:rPr lang="cs-CZ">
                <a:ea typeface="+mj-lt"/>
                <a:cs typeface="+mj-lt"/>
              </a:rPr>
              <a:t>np4115, seminář - Podzim 2021/ O. Janák</a:t>
            </a:r>
          </a:p>
          <a:p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80F217B-6DB8-4E5B-B04B-B70E539B9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4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27B4-AD36-2440-BD22-2C8667E6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vaše kazuistika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BA979-ADFD-0E4A-9251-DDE1E35D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Arial"/>
              <a:buChar char="•"/>
            </a:pPr>
            <a:endParaRPr lang="cs-CZ" sz="2000" dirty="0">
              <a:cs typeface="Arial"/>
            </a:endParaRPr>
          </a:p>
          <a:p>
            <a:pPr marL="342900" indent="-342900">
              <a:lnSpc>
                <a:spcPct val="113999"/>
              </a:lnSpc>
              <a:buFont typeface="Arial"/>
              <a:buChar char="•"/>
            </a:pPr>
            <a:r>
              <a:rPr lang="cs-CZ" sz="2000" dirty="0">
                <a:hlinkClick r:id="rId2"/>
              </a:rPr>
              <a:t>https://is.muni.cz/auth/do/fsps/e-learning/videoteka_kpeds/</a:t>
            </a:r>
            <a:endParaRPr lang="cs-CZ" sz="2000"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cs-CZ" sz="2000" dirty="0"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cs-CZ" dirty="0">
                <a:cs typeface="Arial"/>
              </a:rPr>
              <a:t>vlastní zkušenost z </a:t>
            </a:r>
            <a:r>
              <a:rPr lang="cs-CZ" dirty="0" err="1">
                <a:cs typeface="Arial"/>
              </a:rPr>
              <a:t>ÚdPP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344CDE-AA8C-5A40-AF43-F8B42D823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1280" y="624110"/>
            <a:ext cx="660400" cy="342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31D77-C0DD-784A-A9E1-B79A2CA9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01B53-2A6C-BE4A-B377-AA440286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  <a:p>
            <a:r>
              <a:rPr lang="cs-CZ">
                <a:ea typeface="+mj-lt"/>
                <a:cs typeface="+mj-lt"/>
              </a:rPr>
              <a:t>np4115, seminář - Podzim 2021/ O. Janák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3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9ACCFA-39C2-42A2-AC54-4341A3E44F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BDB38E-6FF0-47A2-BA1E-B2344DBC8C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0AA95F-6737-4744-BA08-BE15FF80A6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151</TotalTime>
  <Words>196</Words>
  <Application>Microsoft Office PowerPoint</Application>
  <PresentationFormat>Širokoúhlá obrazovka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Kazuistika</vt:lpstr>
      <vt:lpstr>osnova</vt:lpstr>
      <vt:lpstr>pojem kazuistika</vt:lpstr>
      <vt:lpstr>struktura kazuistiky</vt:lpstr>
      <vt:lpstr>kazuistika studenta</vt:lpstr>
      <vt:lpstr> vaše kazuistika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Kazuistika</dc:title>
  <dc:creator>Ondřej Janák</dc:creator>
  <cp:lastModifiedBy>Ondřej Janák</cp:lastModifiedBy>
  <cp:revision>18</cp:revision>
  <cp:lastPrinted>1601-01-01T00:00:00Z</cp:lastPrinted>
  <dcterms:created xsi:type="dcterms:W3CDTF">2020-10-13T14:49:34Z</dcterms:created>
  <dcterms:modified xsi:type="dcterms:W3CDTF">2021-09-15T09:51:41Z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