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1"/>
  </p:notesMasterIdLst>
  <p:handoutMasterIdLst>
    <p:handoutMasterId r:id="rId12"/>
  </p:handoutMasterIdLst>
  <p:sldIdLst>
    <p:sldId id="257" r:id="rId5"/>
    <p:sldId id="258" r:id="rId6"/>
    <p:sldId id="259" r:id="rId7"/>
    <p:sldId id="260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C8AF"/>
    <a:srgbClr val="0000DC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3ADB68-DDC8-4784-B0AC-78872963922A}" v="46" dt="2021-09-15T09:46:08.2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0" autoAdjust="0"/>
    <p:restoredTop sz="96259" autoAdjust="0"/>
  </p:normalViewPr>
  <p:slideViewPr>
    <p:cSldViewPr snapToGrid="0">
      <p:cViewPr varScale="1">
        <p:scale>
          <a:sx n="88" d="100"/>
          <a:sy n="88" d="100"/>
        </p:scale>
        <p:origin x="114" y="99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ndřej Janák" userId="S::259635@muni.cz::c7cc8ffb-bd7a-42ef-b26d-75c73d756de4" providerId="AD" clId="Web-{CE3ADB68-DDC8-4784-B0AC-78872963922A}"/>
    <pc:docChg chg="modSld">
      <pc:chgData name="Ondřej Janák" userId="S::259635@muni.cz::c7cc8ffb-bd7a-42ef-b26d-75c73d756de4" providerId="AD" clId="Web-{CE3ADB68-DDC8-4784-B0AC-78872963922A}" dt="2021-09-15T09:46:05.267" v="44" actId="20577"/>
      <pc:docMkLst>
        <pc:docMk/>
      </pc:docMkLst>
      <pc:sldChg chg="modSp">
        <pc:chgData name="Ondřej Janák" userId="S::259635@muni.cz::c7cc8ffb-bd7a-42ef-b26d-75c73d756de4" providerId="AD" clId="Web-{CE3ADB68-DDC8-4784-B0AC-78872963922A}" dt="2021-09-15T09:43:58.060" v="1" actId="20577"/>
        <pc:sldMkLst>
          <pc:docMk/>
          <pc:sldMk cId="4018853624" sldId="257"/>
        </pc:sldMkLst>
        <pc:spChg chg="mod">
          <ac:chgData name="Ondřej Janák" userId="S::259635@muni.cz::c7cc8ffb-bd7a-42ef-b26d-75c73d756de4" providerId="AD" clId="Web-{CE3ADB68-DDC8-4784-B0AC-78872963922A}" dt="2021-09-15T09:43:58.060" v="1" actId="20577"/>
          <ac:spMkLst>
            <pc:docMk/>
            <pc:sldMk cId="4018853624" sldId="257"/>
            <ac:spMk id="6" creationId="{7A9D1E44-9A22-744C-8EC2-E3271A1A1BCC}"/>
          </ac:spMkLst>
        </pc:spChg>
      </pc:sldChg>
      <pc:sldChg chg="modSp">
        <pc:chgData name="Ondřej Janák" userId="S::259635@muni.cz::c7cc8ffb-bd7a-42ef-b26d-75c73d756de4" providerId="AD" clId="Web-{CE3ADB68-DDC8-4784-B0AC-78872963922A}" dt="2021-09-15T09:44:06.842" v="2" actId="20577"/>
        <pc:sldMkLst>
          <pc:docMk/>
          <pc:sldMk cId="3789310774" sldId="258"/>
        </pc:sldMkLst>
        <pc:spChg chg="mod">
          <ac:chgData name="Ondřej Janák" userId="S::259635@muni.cz::c7cc8ffb-bd7a-42ef-b26d-75c73d756de4" providerId="AD" clId="Web-{CE3ADB68-DDC8-4784-B0AC-78872963922A}" dt="2021-09-15T09:44:06.842" v="2" actId="20577"/>
          <ac:spMkLst>
            <pc:docMk/>
            <pc:sldMk cId="3789310774" sldId="258"/>
            <ac:spMk id="6" creationId="{87B1EAAE-3E01-F141-AE0D-ED0CFE432B65}"/>
          </ac:spMkLst>
        </pc:spChg>
      </pc:sldChg>
      <pc:sldChg chg="modSp">
        <pc:chgData name="Ondřej Janák" userId="S::259635@muni.cz::c7cc8ffb-bd7a-42ef-b26d-75c73d756de4" providerId="AD" clId="Web-{CE3ADB68-DDC8-4784-B0AC-78872963922A}" dt="2021-09-15T09:44:10.248" v="3" actId="20577"/>
        <pc:sldMkLst>
          <pc:docMk/>
          <pc:sldMk cId="3511447212" sldId="259"/>
        </pc:sldMkLst>
        <pc:spChg chg="mod">
          <ac:chgData name="Ondřej Janák" userId="S::259635@muni.cz::c7cc8ffb-bd7a-42ef-b26d-75c73d756de4" providerId="AD" clId="Web-{CE3ADB68-DDC8-4784-B0AC-78872963922A}" dt="2021-09-15T09:44:10.248" v="3" actId="20577"/>
          <ac:spMkLst>
            <pc:docMk/>
            <pc:sldMk cId="3511447212" sldId="259"/>
            <ac:spMk id="6" creationId="{91E7B92B-447C-A14A-9E6D-9B21FC106BD6}"/>
          </ac:spMkLst>
        </pc:spChg>
      </pc:sldChg>
      <pc:sldChg chg="modSp">
        <pc:chgData name="Ondřej Janák" userId="S::259635@muni.cz::c7cc8ffb-bd7a-42ef-b26d-75c73d756de4" providerId="AD" clId="Web-{CE3ADB68-DDC8-4784-B0AC-78872963922A}" dt="2021-09-15T09:44:13.295" v="4" actId="20577"/>
        <pc:sldMkLst>
          <pc:docMk/>
          <pc:sldMk cId="3738454936" sldId="260"/>
        </pc:sldMkLst>
        <pc:spChg chg="mod">
          <ac:chgData name="Ondřej Janák" userId="S::259635@muni.cz::c7cc8ffb-bd7a-42ef-b26d-75c73d756de4" providerId="AD" clId="Web-{CE3ADB68-DDC8-4784-B0AC-78872963922A}" dt="2021-09-15T09:44:13.295" v="4" actId="20577"/>
          <ac:spMkLst>
            <pc:docMk/>
            <pc:sldMk cId="3738454936" sldId="260"/>
            <ac:spMk id="6" creationId="{6AC328E7-A388-2141-A44E-783F3E73E477}"/>
          </ac:spMkLst>
        </pc:spChg>
      </pc:sldChg>
      <pc:sldChg chg="modSp">
        <pc:chgData name="Ondřej Janák" userId="S::259635@muni.cz::c7cc8ffb-bd7a-42ef-b26d-75c73d756de4" providerId="AD" clId="Web-{CE3ADB68-DDC8-4784-B0AC-78872963922A}" dt="2021-09-15T09:44:15.967" v="5" actId="20577"/>
        <pc:sldMkLst>
          <pc:docMk/>
          <pc:sldMk cId="2565683216" sldId="261"/>
        </pc:sldMkLst>
        <pc:spChg chg="mod">
          <ac:chgData name="Ondřej Janák" userId="S::259635@muni.cz::c7cc8ffb-bd7a-42ef-b26d-75c73d756de4" providerId="AD" clId="Web-{CE3ADB68-DDC8-4784-B0AC-78872963922A}" dt="2021-09-15T09:44:15.967" v="5" actId="20577"/>
          <ac:spMkLst>
            <pc:docMk/>
            <pc:sldMk cId="2565683216" sldId="261"/>
            <ac:spMk id="6" creationId="{515766C5-A5BE-834A-8FC9-FCD3AC1BBE65}"/>
          </ac:spMkLst>
        </pc:spChg>
      </pc:sldChg>
      <pc:sldChg chg="addSp delSp modSp">
        <pc:chgData name="Ondřej Janák" userId="S::259635@muni.cz::c7cc8ffb-bd7a-42ef-b26d-75c73d756de4" providerId="AD" clId="Web-{CE3ADB68-DDC8-4784-B0AC-78872963922A}" dt="2021-09-15T09:45:01.452" v="8"/>
        <pc:sldMkLst>
          <pc:docMk/>
          <pc:sldMk cId="719240735" sldId="262"/>
        </pc:sldMkLst>
        <pc:spChg chg="del">
          <ac:chgData name="Ondřej Janák" userId="S::259635@muni.cz::c7cc8ffb-bd7a-42ef-b26d-75c73d756de4" providerId="AD" clId="Web-{CE3ADB68-DDC8-4784-B0AC-78872963922A}" dt="2021-09-15T09:45:01.452" v="8"/>
          <ac:spMkLst>
            <pc:docMk/>
            <pc:sldMk cId="719240735" sldId="262"/>
            <ac:spMk id="3" creationId="{7BE50339-6130-F148-BEC9-0F1B7DDAB1FF}"/>
          </ac:spMkLst>
        </pc:spChg>
        <pc:spChg chg="mod">
          <ac:chgData name="Ondřej Janák" userId="S::259635@muni.cz::c7cc8ffb-bd7a-42ef-b26d-75c73d756de4" providerId="AD" clId="Web-{CE3ADB68-DDC8-4784-B0AC-78872963922A}" dt="2021-09-15T09:44:18.389" v="6" actId="20577"/>
          <ac:spMkLst>
            <pc:docMk/>
            <pc:sldMk cId="719240735" sldId="262"/>
            <ac:spMk id="6" creationId="{8DCDC67A-6DCE-2040-9EA4-112E0DB99C39}"/>
          </ac:spMkLst>
        </pc:spChg>
        <pc:spChg chg="add mod">
          <ac:chgData name="Ondřej Janák" userId="S::259635@muni.cz::c7cc8ffb-bd7a-42ef-b26d-75c73d756de4" providerId="AD" clId="Web-{CE3ADB68-DDC8-4784-B0AC-78872963922A}" dt="2021-09-15T09:45:01.452" v="8"/>
          <ac:spMkLst>
            <pc:docMk/>
            <pc:sldMk cId="719240735" sldId="262"/>
            <ac:spMk id="8" creationId="{180F217B-6DB8-4E5B-B04B-B70E539B963E}"/>
          </ac:spMkLst>
        </pc:spChg>
      </pc:sldChg>
      <pc:sldChg chg="modSp">
        <pc:chgData name="Ondřej Janák" userId="S::259635@muni.cz::c7cc8ffb-bd7a-42ef-b26d-75c73d756de4" providerId="AD" clId="Web-{CE3ADB68-DDC8-4784-B0AC-78872963922A}" dt="2021-09-15T09:46:05.267" v="44" actId="20577"/>
        <pc:sldMkLst>
          <pc:docMk/>
          <pc:sldMk cId="169353859" sldId="263"/>
        </pc:sldMkLst>
        <pc:spChg chg="mod">
          <ac:chgData name="Ondřej Janák" userId="S::259635@muni.cz::c7cc8ffb-bd7a-42ef-b26d-75c73d756de4" providerId="AD" clId="Web-{CE3ADB68-DDC8-4784-B0AC-78872963922A}" dt="2021-09-15T09:46:05.267" v="44" actId="20577"/>
          <ac:spMkLst>
            <pc:docMk/>
            <pc:sldMk cId="169353859" sldId="263"/>
            <ac:spMk id="3" creationId="{5D9BA979-ADFD-0E4A-9251-DDE1E35D58B6}"/>
          </ac:spMkLst>
        </pc:spChg>
        <pc:spChg chg="mod">
          <ac:chgData name="Ondřej Janák" userId="S::259635@muni.cz::c7cc8ffb-bd7a-42ef-b26d-75c73d756de4" providerId="AD" clId="Web-{CE3ADB68-DDC8-4784-B0AC-78872963922A}" dt="2021-09-15T09:44:20.811" v="7" actId="20577"/>
          <ac:spMkLst>
            <pc:docMk/>
            <pc:sldMk cId="169353859" sldId="263"/>
            <ac:spMk id="6" creationId="{16701B53-2A6C-BE4A-B377-AA440286760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/>
              <a:t>Click to edit Master title style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/>
              <a:t>Click to edit Master subtitle style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/>
              <a:t>Click to edit Master subtitle style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/>
              <a:t>Click to edit Master subtitle style</a:t>
            </a:r>
            <a:endParaRPr lang="cs-CZ" noProof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/>
              <a:t>Click to edit Master subtitle style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/>
              <a:t>Click to edit Master text styles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843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79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  <p:sldLayoutId id="2147483699" r:id="rId18"/>
    <p:sldLayoutId id="2147483700" r:id="rId19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1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is.muni.cz/auth/do/fsps/e-learning/videoteka_kpeds/" TargetMode="Externa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D5E15-9E44-2B46-BC2D-76DEDF560E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Kazuistika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2D86D7-66C0-F546-B9CA-82595A2031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Didaktika tělesné výchovy - np4115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B1F3894-BC04-6D4F-AEF9-89D191D568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000" y="310324"/>
            <a:ext cx="2323132" cy="1206242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F372B5-1AE6-B24C-85DA-5AFEBB8DD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9D1E44-9A22-744C-8EC2-E3271A1A1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  <a:p>
            <a:r>
              <a:rPr lang="cs-CZ"/>
              <a:t>np4115, seminář - Podzim 2021/ O. Janák</a:t>
            </a:r>
            <a:endParaRPr lang="cs-CZ">
              <a:cs typeface="Arial"/>
            </a:endParaRPr>
          </a:p>
          <a:p>
            <a:endParaRPr lang="en-US" dirty="0"/>
          </a:p>
        </p:txBody>
      </p:sp>
      <p:sp>
        <p:nvSpPr>
          <p:cNvPr id="7" name="Zástupný objekt pre číslo snímky 2">
            <a:extLst>
              <a:ext uri="{FF2B5EF4-FFF2-40B4-BE49-F238E27FC236}">
                <a16:creationId xmlns:a16="http://schemas.microsoft.com/office/drawing/2014/main" id="{F6EA088F-B07C-8945-B0D5-A36C6772A65D}"/>
              </a:ext>
            </a:extLst>
          </p:cNvPr>
          <p:cNvSpPr txBox="1">
            <a:spLocks/>
          </p:cNvSpPr>
          <p:nvPr/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 dirty="0" smtClean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fld id="{0DE708CC-0C3F-4567-9698-B54C0F35BD31}" type="slidenum">
              <a:rPr lang="en-CZ" smtClean="0"/>
              <a:pPr/>
              <a:t>1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4018853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C9BCA-133B-F641-B073-87BF624FF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osnova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2AE8C6-F026-B44A-B648-40D7C00944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pojem kazuistika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struktura kazuistiky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ukázka kazuistiky studenta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vaše kazuistika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C25F3DB-B913-8E45-9340-564D2067C3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4212" y="603878"/>
            <a:ext cx="660400" cy="3429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6D89D2-C6CB-404E-98AF-15A1F5EF3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B1EAAE-3E01-F141-AE0D-ED0CFE432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>
                <a:ea typeface="+mj-lt"/>
                <a:cs typeface="+mj-lt"/>
              </a:rPr>
              <a:t>np4115, seminář - Podzim 2021/ O. Janák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310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FAD2E-8A1D-BB43-A02B-A4D4B85A7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pojem kazuistika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2C70D-B769-C543-8E7C-009419F7E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významově rozsáhlý pojem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v určitém kontextu taktéž případová studie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obecně podrobný popis a transkripce konkrétní situace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spojení s diagnostikou a analýzou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výhodou praktický přístup před teoretickým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užití v lékařských, právních, psychologických a pedagogických vědách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výběr určitého didaktického aspektu s následnou analýzou a alterací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6350D41-FA4F-894C-8667-95330958E4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56891" y="603878"/>
            <a:ext cx="660400" cy="3429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4B1587-45D8-5C40-B1C2-4FA1EF124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E7B92B-447C-A14A-9E6D-9B21FC106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>
                <a:ea typeface="+mj-lt"/>
                <a:cs typeface="+mj-lt"/>
              </a:rPr>
              <a:t>np4115, seminář - Podzim 2021/ O. Janák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447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3E3C4-E20B-8740-B9AB-A7B80DF83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kazuistiky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CB1D79-C45F-B340-83AB-D97B01C049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metodika 3A</a:t>
            </a:r>
          </a:p>
          <a:p>
            <a:r>
              <a:rPr lang="cs-CZ" dirty="0"/>
              <a:t>1) anotace – kontext, didaktický obsah</a:t>
            </a:r>
          </a:p>
          <a:p>
            <a:r>
              <a:rPr lang="cs-CZ" dirty="0"/>
              <a:t>2) analýza – rozbor s nutnou znalostí teorie</a:t>
            </a:r>
          </a:p>
          <a:p>
            <a:r>
              <a:rPr lang="cs-CZ" dirty="0"/>
              <a:t>3) alterace – zkvalitnění či alternativa </a:t>
            </a:r>
          </a:p>
          <a:p>
            <a:r>
              <a:rPr lang="cs-CZ" dirty="0"/>
              <a:t>4) závěr – shrnutí, transfer do praxe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18780F7-9042-204B-94E2-0E0C00951C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03625" y="644085"/>
            <a:ext cx="660400" cy="3429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236C4A-BC53-DF4F-A148-A613EE626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C328E7-A388-2141-A44E-783F3E73E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  <a:p>
            <a:r>
              <a:rPr lang="cs-CZ">
                <a:ea typeface="+mj-lt"/>
                <a:cs typeface="+mj-lt"/>
              </a:rPr>
              <a:t>np4115, seminář - Podzim 2021/ O. Janák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454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76825-FE8B-AE47-8C30-D44D51D8D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94321"/>
            <a:ext cx="8911687" cy="1280890"/>
          </a:xfrm>
        </p:spPr>
        <p:txBody>
          <a:bodyPr/>
          <a:lstStyle/>
          <a:p>
            <a:r>
              <a:rPr lang="cs-CZ" dirty="0"/>
              <a:t>kazuistika studenta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2C9A58F-F8F1-8742-A0E9-A110069C15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4212" y="624110"/>
            <a:ext cx="660400" cy="3429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F79305-4229-864B-B0F9-7EC3A38EF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CDC67A-6DCE-2040-9EA4-112E0DB99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  <a:p>
            <a:r>
              <a:rPr lang="cs-CZ">
                <a:ea typeface="+mj-lt"/>
                <a:cs typeface="+mj-lt"/>
              </a:rPr>
              <a:t>np4115, seminář - Podzim 2021/ O. Janák</a:t>
            </a:r>
          </a:p>
          <a:p>
            <a:endParaRPr lang="en-US" dirty="0"/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180F217B-6DB8-4E5B-B04B-B70E539B96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9240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827B4-AD36-2440-BD22-2C8667E62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vaše kazuistika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9BA979-ADFD-0E4A-9251-DDE1E35D58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342900" indent="-342900">
              <a:buFont typeface="Arial"/>
              <a:buChar char="•"/>
            </a:pPr>
            <a:endParaRPr lang="cs-CZ" sz="2000" dirty="0">
              <a:cs typeface="Arial"/>
            </a:endParaRPr>
          </a:p>
          <a:p>
            <a:pPr marL="342900" indent="-342900">
              <a:lnSpc>
                <a:spcPct val="113999"/>
              </a:lnSpc>
              <a:buFont typeface="Arial"/>
              <a:buChar char="•"/>
            </a:pPr>
            <a:r>
              <a:rPr lang="cs-CZ" sz="2000" dirty="0">
                <a:hlinkClick r:id="rId2"/>
              </a:rPr>
              <a:t>https://is.muni.cz/auth/do/fsps/e-learning/videoteka_kpeds/</a:t>
            </a:r>
            <a:endParaRPr lang="cs-CZ" sz="2000">
              <a:cs typeface="Arial"/>
            </a:endParaRPr>
          </a:p>
          <a:p>
            <a:pPr marL="342900" indent="-342900">
              <a:buFont typeface="Arial"/>
              <a:buChar char="•"/>
            </a:pPr>
            <a:endParaRPr lang="cs-CZ" sz="2000" dirty="0">
              <a:cs typeface="Arial"/>
            </a:endParaRPr>
          </a:p>
          <a:p>
            <a:pPr marL="457200" indent="-457200">
              <a:buFont typeface="Arial"/>
              <a:buChar char="•"/>
            </a:pPr>
            <a:r>
              <a:rPr lang="cs-CZ" dirty="0">
                <a:cs typeface="Arial"/>
              </a:rPr>
              <a:t>vlastní zkušenost z </a:t>
            </a:r>
            <a:r>
              <a:rPr lang="cs-CZ" dirty="0" err="1">
                <a:cs typeface="Arial"/>
              </a:rPr>
              <a:t>ÚdPP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B344CDE-AA8C-5A40-AF43-F8B42D8237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01280" y="624110"/>
            <a:ext cx="660400" cy="3429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231D77-C0DD-784A-A9E1-B79A2CA93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701B53-2A6C-BE4A-B377-AA4402867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  <a:p>
            <a:r>
              <a:rPr lang="cs-CZ">
                <a:ea typeface="+mj-lt"/>
                <a:cs typeface="+mj-lt"/>
              </a:rPr>
              <a:t>np4115, seminář - Podzim 2021/ O. Janák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53859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822CDD262779F4C8A243605C98B3D6B" ma:contentTypeVersion="2" ma:contentTypeDescription="Vytvoří nový dokument" ma:contentTypeScope="" ma:versionID="dad63895392c43049a9238c09fe65b8b">
  <xsd:schema xmlns:xsd="http://www.w3.org/2001/XMLSchema" xmlns:xs="http://www.w3.org/2001/XMLSchema" xmlns:p="http://schemas.microsoft.com/office/2006/metadata/properties" xmlns:ns2="cc1cf008-a30f-4977-b954-94b46cff7c22" targetNamespace="http://schemas.microsoft.com/office/2006/metadata/properties" ma:root="true" ma:fieldsID="f0bc817c8727c8f667ac32d77954998f" ns2:_="">
    <xsd:import namespace="cc1cf008-a30f-4977-b954-94b46cff7c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1cf008-a30f-4977-b954-94b46cff7c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49ACCFA-39C2-42A2-AC54-4341A3E44F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1cf008-a30f-4977-b954-94b46cff7c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8BDB38E-6FF0-47A2-BA1E-B2344DBC8CB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50AA95F-6737-4744-BA08-BE15FF80A63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151</TotalTime>
  <Words>196</Words>
  <Application>Microsoft Office PowerPoint</Application>
  <PresentationFormat>Širokoúhlá obrazovka</PresentationFormat>
  <Paragraphs>45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Tahoma</vt:lpstr>
      <vt:lpstr>Wingdings</vt:lpstr>
      <vt:lpstr>Prezentace_MU_CZ</vt:lpstr>
      <vt:lpstr>Kazuistika</vt:lpstr>
      <vt:lpstr>osnova</vt:lpstr>
      <vt:lpstr>pojem kazuistika</vt:lpstr>
      <vt:lpstr>struktura kazuistiky</vt:lpstr>
      <vt:lpstr>kazuistika studenta</vt:lpstr>
      <vt:lpstr> vaše kazuistika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Kazuistika</dc:title>
  <dc:creator>Ondřej Janák</dc:creator>
  <cp:lastModifiedBy>Ondřej Janák</cp:lastModifiedBy>
  <cp:revision>18</cp:revision>
  <cp:lastPrinted>1601-01-01T00:00:00Z</cp:lastPrinted>
  <dcterms:created xsi:type="dcterms:W3CDTF">2020-10-13T14:49:34Z</dcterms:created>
  <dcterms:modified xsi:type="dcterms:W3CDTF">2021-09-15T09:51:41Z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0x0101006822CDD262779F4C8A243605C98B3D6B</vt:lpwstr>
  </property>
</Properties>
</file>