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6F78A-2BD8-4820-BAB8-CB4F340E535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A849A-D096-444F-8D4B-6D47677A4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2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9A01-1A67-4CD2-AF7B-6DB27F8C8B25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7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3186-1E4E-4640-ACBA-BA3EC9764F5F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7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8D5B-FF49-4436-B7B7-B983C70C9801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77DA-9167-4DA9-A699-2BE29C5401C1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1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585E-7FC9-43FC-BEAB-2630C595392E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14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8CDF-749E-4EDC-A82D-C2E8B3A86104}" type="datetime1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6882-D3F7-4A97-9DCF-3F8ECC5C252C}" type="datetime1">
              <a:rPr lang="cs-CZ" smtClean="0"/>
              <a:t>10.12.2020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58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425D-C12B-4A63-A418-1E6FDE5992E6}" type="datetime1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F9F3-B911-40DE-A7BE-C2C7052BC4ED}" type="datetime1">
              <a:rPr lang="cs-CZ" smtClean="0"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658-775B-4A32-A137-7AC436C48850}" type="datetime1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A0D9-E20D-4878-8517-5CE5EFCD13D0}" type="datetime1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A9CD-ACA3-4916-9BA5-301D7623C5A7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bodi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h-sport.net/projects?utm_campaign=engso&amp;utm_medium=referral&amp;utm_source=foo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membe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1659" y="3830855"/>
            <a:ext cx="9512968" cy="272394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ENGSO 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Non-</a:t>
            </a:r>
            <a:r>
              <a:rPr lang="cs-CZ" dirty="0" err="1"/>
              <a:t>Govermental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85" t="4265" r="1645" b="4437"/>
          <a:stretch/>
        </p:blipFill>
        <p:spPr>
          <a:xfrm>
            <a:off x="850231" y="173255"/>
            <a:ext cx="10260532" cy="37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67" y="46860"/>
            <a:ext cx="6882063" cy="662344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51519" y="6189043"/>
            <a:ext cx="3253340" cy="40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https://www.engso.com/bodies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771" y="-80110"/>
            <a:ext cx="3109229" cy="1377815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81238E-A05F-47AA-AF81-C63466C7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6D8-F746-45A6-99BC-8C4FF3F529AC}" type="datetime1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DE4501-E3CA-42EE-82D1-941CA404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ED2F52-C602-4F5D-819E-FD8AE673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66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10139" y="5958121"/>
            <a:ext cx="10712918" cy="577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2"/>
              </a:rPr>
              <a:t>https://www.youth-sport.net/projects?utm_campaign=engso&amp;utm_medium=referral&amp;utm_source=footer</a:t>
            </a:r>
            <a:r>
              <a:rPr lang="cs-CZ" dirty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690" y="31939"/>
            <a:ext cx="5563402" cy="12897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ENGSO Youth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0690" y="1492522"/>
            <a:ext cx="5578242" cy="33104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/>
              <a:t>je nezisková mládežnická organizace ENGSO, která se zaměřuje na evropský sektor mládeže Sport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All</a:t>
            </a:r>
            <a:r>
              <a:rPr lang="cs-CZ" sz="3600" dirty="0"/>
              <a:t>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65533" y="3315799"/>
            <a:ext cx="6426467" cy="2560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Dne 10. června 2017 zvolilo shromáždění mládeže ENGSO nový výbor ENGSO pro mládež (předseda, místopředseda a 7 členů) pro mandát 2017-2019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33" y="80348"/>
            <a:ext cx="2425967" cy="25472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77" y="80348"/>
            <a:ext cx="4045333" cy="3153449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556857-1CBA-4C66-86DB-0AE8D257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6CFA-1B6C-4A04-9CA7-ACA4B3AF8D99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E0FA79-9462-4552-9666-3C9370B1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B3B635-06A6-4C73-A607-527DDC54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0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67225" y="279134"/>
            <a:ext cx="5582653" cy="5101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Sport jako: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Politika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Realita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Instituce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Hájící především své zájmy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Propagující myšlenky sportu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Vznik institucí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Potřeba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Protiváha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Zájem	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11" y="143745"/>
            <a:ext cx="11287927" cy="39662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71523" y="4109988"/>
            <a:ext cx="6574055" cy="12705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SPORTU A ZDRAVÍ ZDAR!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9920BD1-340F-4EA0-9E1B-3BF4EABB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7CD2-8B5C-45CB-A118-EDF7C8BFF699}" type="datetime1">
              <a:rPr lang="cs-CZ" smtClean="0"/>
              <a:t>10.12.2020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7882A97-00E5-4C7A-A6E1-CD791028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8CEC470-9AF3-4F74-9709-1D960FE2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9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Evropská nevládní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16967"/>
            <a:ext cx="10515600" cy="2759995"/>
          </a:xfrm>
        </p:spPr>
        <p:txBody>
          <a:bodyPr>
            <a:normAutofit/>
          </a:bodyPr>
          <a:lstStyle/>
          <a:p>
            <a:r>
              <a:rPr lang="cs-CZ" sz="3000" dirty="0"/>
              <a:t>Jako nevládní organizace je ENGSO neziskovou organizací s veřejnými odpovědnostmi </a:t>
            </a:r>
          </a:p>
          <a:p>
            <a:r>
              <a:rPr lang="cs-CZ" sz="3000" dirty="0"/>
              <a:t>Jako evropská sportovní nevládní organizace je součástí sportovního hnutí, jehož posláním je propagovat zájem sportu v Evropě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991803" y="1780673"/>
            <a:ext cx="10208394" cy="13571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Je  hlavním lídrem dobrovolnických sportovních organizací v Evropě.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91" y="85993"/>
            <a:ext cx="3108709" cy="1376055"/>
          </a:xfrm>
          <a:prstGeom prst="rect">
            <a:avLst/>
          </a:prstGeom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E94BE56-A6D5-4A78-9BD4-E5F01318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DC9-05C6-419F-B668-3A9AC0B296AD}" type="datetime1">
              <a:rPr lang="cs-CZ" smtClean="0"/>
              <a:t>10.12.2020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41F31E1-60ED-446D-8C2E-8F46E1A9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6639470-15F0-439E-A320-8C967B8B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5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BA752-AB52-4F8A-B855-A10F5D02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71D95-8429-4A28-A62B-A00C2D13F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 2023: </a:t>
            </a:r>
            <a:r>
              <a:rPr lang="cs-CZ" dirty="0" err="1"/>
              <a:t>Grassroots</a:t>
            </a:r>
            <a:r>
              <a:rPr lang="cs-CZ" dirty="0"/>
              <a:t> sport pro silnější komunity</a:t>
            </a:r>
          </a:p>
          <a:p>
            <a:r>
              <a:rPr lang="cs-CZ" dirty="0"/>
              <a:t>Poslání: Reprezentovat, rozvíjet a prosazovat dobrovolný sport v Evropě</a:t>
            </a:r>
          </a:p>
          <a:p>
            <a:r>
              <a:rPr lang="cs-CZ" dirty="0"/>
              <a:t>Naše hodnoty: Demokracie, rovnost, začlenění, udržitelnost, integrita a vzdělání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7AC5A7-F8E1-42B5-9A78-73C7EF68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750-638B-4F79-BEBC-D5E4A6721916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C3C719-4EBF-4CAF-9A0E-C0292013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0B5098-963D-42F9-990D-FA4DDD25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84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EB79-314C-457F-A43B-512AC723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BA5C06-310B-4E3B-A58F-A42F98EE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ENGSO plní svou vizi a poslání ve třech oblastech: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se zasazuje o evropskou politiku, která umožňuje prosperující občanskou společnost sportu a modernizaci sportovního hnutí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je platforma pro vývoj a výměnu nápadů, které zvyšují význam sportu na místní úrovni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Organizace, finance a značka ENGSO plně podporují naši vizi a poslání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AB7E4C-5130-42FC-9BE7-4A102637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6AD4-6F88-4546-824B-770E1F10B31E}" type="datetime1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F1544F-9FBF-4C89-9C83-A33787D5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60E9C9-A1C3-4D1B-B615-CB61CF5C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7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135" y="1126155"/>
            <a:ext cx="10963174" cy="5236143"/>
          </a:xfrm>
        </p:spPr>
        <p:txBody>
          <a:bodyPr>
            <a:normAutofit/>
          </a:bodyPr>
          <a:lstStyle/>
          <a:p>
            <a:r>
              <a:rPr lang="cs-CZ" dirty="0"/>
              <a:t>Původní cíl - koordinovat zájmy západoevropských nestátních sportovních organizací</a:t>
            </a:r>
          </a:p>
          <a:p>
            <a:r>
              <a:rPr lang="cs-CZ" dirty="0"/>
              <a:t>Od 1990 koordinační platforma pro specifické zájmy nestátních sportovních zastřešujících organizací evropského sportu, komunikace východ - západ.</a:t>
            </a:r>
          </a:p>
          <a:p>
            <a:r>
              <a:rPr lang="cs-CZ" dirty="0"/>
              <a:t>Věnuje se zastupování zájmů členů a spolupodílí se na tvorbě politiky EU v oblasti sportu.</a:t>
            </a:r>
          </a:p>
          <a:p>
            <a:r>
              <a:rPr lang="cs-CZ" dirty="0"/>
              <a:t>Reprezentuje nestátní sportovní sféru při jednáních na půdě evropských institucí</a:t>
            </a:r>
          </a:p>
          <a:p>
            <a:r>
              <a:rPr lang="cs-CZ" dirty="0"/>
              <a:t>Rozhodnutí činí představitelé nestátních sportovních zastřešujících organizací (NGO).</a:t>
            </a:r>
          </a:p>
          <a:p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2CCA12-54F1-44C6-B480-CC0ABAB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AC1-E509-4C04-8FA2-6146744A32F8}" type="datetime1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24267-F1C2-4B8A-91E5-B029F073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BCB91C-C268-477F-9265-843A0747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6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73895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29" y="2800317"/>
            <a:ext cx="11630795" cy="23588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Členy tohoto sdružení jsou evropské nevládní sportovní organizace, sdružující národní sportovní svazy.</a:t>
            </a:r>
          </a:p>
          <a:p>
            <a:pPr marL="0" indent="0">
              <a:buNone/>
            </a:pPr>
            <a:r>
              <a:rPr lang="en-US" dirty="0" err="1"/>
              <a:t>Členové</a:t>
            </a:r>
            <a:r>
              <a:rPr lang="en-US" dirty="0"/>
              <a:t>: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National Sports Confederations, National Olympic Committees.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7529" y="234114"/>
            <a:ext cx="8855242" cy="24351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b="1" dirty="0">
                <a:solidFill>
                  <a:schemeClr val="bg1"/>
                </a:solidFill>
              </a:rPr>
              <a:t>ENGSO</a:t>
            </a:r>
            <a:r>
              <a:rPr lang="cs-CZ" sz="3200" dirty="0">
                <a:solidFill>
                  <a:schemeClr val="bg1"/>
                </a:solidFill>
              </a:rPr>
              <a:t> je v evropském měřítku vlivnou a uznávanou institucí v oboru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dirty="0">
                <a:solidFill>
                  <a:schemeClr val="bg1"/>
                </a:solidFill>
              </a:rPr>
              <a:t>(je konzultativním orgánem Rady Evropy pro oblast sportu)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0397" y="5919537"/>
            <a:ext cx="3859730" cy="59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https://www.engso.com/members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42812"/>
          <a:stretch/>
        </p:blipFill>
        <p:spPr>
          <a:xfrm>
            <a:off x="9388106" y="4676698"/>
            <a:ext cx="2498558" cy="1956289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929789-4C32-4F18-8321-4259DE94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9F9-DB74-4A5C-9DAE-45884A5C6AC4}" type="datetime1">
              <a:rPr lang="cs-CZ" smtClean="0"/>
              <a:t>10.12.2020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5670C2D7-7863-4ACA-B362-1A8E8AEE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153C9DF-8587-447E-9505-D4C12CC7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22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 ENGSO: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888" y="1260909"/>
            <a:ext cx="10862912" cy="5419024"/>
          </a:xfrm>
        </p:spPr>
        <p:txBody>
          <a:bodyPr>
            <a:normAutofit/>
          </a:bodyPr>
          <a:lstStyle/>
          <a:p>
            <a:r>
              <a:rPr lang="cs-CZ" dirty="0"/>
              <a:t>Propagovat a bránit nezávislost a autonomii sportu v Evropě</a:t>
            </a:r>
          </a:p>
          <a:p>
            <a:r>
              <a:rPr lang="cs-CZ" dirty="0"/>
              <a:t>Dosahovat politických i ekonomických výsledků v EU v oblasti sportu</a:t>
            </a:r>
          </a:p>
          <a:p>
            <a:r>
              <a:rPr lang="cs-CZ" dirty="0"/>
              <a:t>Převzít aktivní úlohu při rozvoji kooperace v Evropě </a:t>
            </a:r>
          </a:p>
          <a:p>
            <a:r>
              <a:rPr lang="cs-CZ" dirty="0"/>
              <a:t>Zvýšit status a kredit sportu ve členských zemích a bojovat s negativními tendencemi ve sportu </a:t>
            </a:r>
          </a:p>
          <a:p>
            <a:r>
              <a:rPr lang="cs-CZ" dirty="0"/>
              <a:t>Podporovat dobrovolnictví jako významný faktor rozvoje společnosti </a:t>
            </a:r>
          </a:p>
          <a:p>
            <a:r>
              <a:rPr lang="cs-CZ" dirty="0"/>
              <a:t>Podporovat rovnost mezi muži a ženami ve sportu </a:t>
            </a:r>
          </a:p>
          <a:p>
            <a:r>
              <a:rPr lang="cs-CZ" dirty="0"/>
              <a:t>Vytvářet spojení mezi rozdílnými organizacemi při podpoře sportu pro všechny </a:t>
            </a:r>
          </a:p>
          <a:p>
            <a:r>
              <a:rPr lang="cs-CZ" dirty="0"/>
              <a:t>Napomáhat sportovnímu rozvoji ve členských zemích – od sportu dětí, přes sport pro všechny až k vrcholovému sportu (</a:t>
            </a:r>
            <a:r>
              <a:rPr lang="en-US" dirty="0"/>
              <a:t>ENGSO Youth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81C4AC-413D-46ED-AF04-3D77DE18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3C56-4D98-4E6F-A653-3DAF456FBD54}" type="datetime1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1602AE-D9AC-4404-82B7-2EB5CAA8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890209-2E5E-449C-A1E3-87D8CE4D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cs-CZ" dirty="0"/>
              <a:t>Aktivity: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644" y="1366788"/>
            <a:ext cx="10651156" cy="50821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Monitoring, diskuze a výměna informací o politice EU týkající se sportu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kontaktu mezi evropskými institucemi a zájmovými skupinami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Zvýšit pozornost a hodnotu přikládanou sportu v EU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úsilí evropského sportovního hnutí požadujícího právní ukotvení sportu ve smlouvě o EU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kooperaci mezi východní a západní Evropou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Účastnit se v evropských projektech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Pořádat konference, setkání apod.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8FD551-EE54-463F-A247-ACB73871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9A44-32C4-483C-AF50-BD7FEF43099A}" type="datetime1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DB6C81-3786-46E7-A94D-2E366DC5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CAE3F2-3FE5-4AD1-B04D-3196F498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8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40" y="33370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187" y="293136"/>
            <a:ext cx="10515600" cy="132556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47" t="7524" r="2105" b="6611"/>
          <a:stretch/>
        </p:blipFill>
        <p:spPr>
          <a:xfrm>
            <a:off x="149194" y="47262"/>
            <a:ext cx="5784782" cy="2023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632" t="4886" r="1947" b="4987"/>
          <a:stretch/>
        </p:blipFill>
        <p:spPr>
          <a:xfrm>
            <a:off x="4912824" y="3365530"/>
            <a:ext cx="7186129" cy="26677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194" y="2044217"/>
            <a:ext cx="8604986" cy="1335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Valné shromáždění </a:t>
            </a:r>
            <a:r>
              <a:rPr lang="cs-CZ" sz="2800" dirty="0">
                <a:solidFill>
                  <a:prstClr val="black"/>
                </a:solidFill>
              </a:rPr>
              <a:t>je nejvyšší autoritou ENGSO. Skládá se z delegátů jmenovaných všemi stávajícími členy.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9194" y="5406048"/>
            <a:ext cx="10053587" cy="1451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Výkonný výbor </a:t>
            </a:r>
            <a:r>
              <a:rPr lang="cs-CZ" sz="2800" dirty="0">
                <a:solidFill>
                  <a:prstClr val="black"/>
                </a:solidFill>
              </a:rPr>
              <a:t>(</a:t>
            </a:r>
            <a:r>
              <a:rPr lang="cs-CZ" sz="2800" dirty="0" err="1">
                <a:solidFill>
                  <a:prstClr val="black"/>
                </a:solidFill>
              </a:rPr>
              <a:t>ExCom</a:t>
            </a:r>
            <a:r>
              <a:rPr lang="cs-CZ" sz="2800" dirty="0">
                <a:solidFill>
                  <a:prstClr val="black"/>
                </a:solidFill>
              </a:rPr>
              <a:t>) se skládá z 9 osob, prezident, viceprezident, generální tajemník a pokladník, 4 členů a předsedy Výboru mládeže ENGSO.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9632" y="823434"/>
            <a:ext cx="5072514" cy="11839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General Assembly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49194" y="3927107"/>
            <a:ext cx="4639377" cy="1390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Executive </a:t>
            </a:r>
            <a:r>
              <a:rPr lang="cs-CZ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Committee</a:t>
            </a:r>
            <a:endParaRPr lang="cs-CZ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263F787A-78E7-4128-A37B-25CFCBFE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C47-30A2-4884-BC6F-E0A6C96D48D6}" type="datetime1">
              <a:rPr lang="cs-CZ" smtClean="0"/>
              <a:t>10.12.2020</a:t>
            </a:fld>
            <a:endParaRPr lang="cs-CZ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30CAE8CC-E318-4AE4-B406-B4998933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369E1B2E-0013-46B4-B4BF-2ADC1DB7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776</Words>
  <Application>Microsoft Office PowerPoint</Application>
  <PresentationFormat>Širokoúhlá obrazovka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Motiv Office</vt:lpstr>
      <vt:lpstr>ENGSO   European Non-Govermental Sports Organisation</vt:lpstr>
      <vt:lpstr>Evropská nevládní organizace</vt:lpstr>
      <vt:lpstr>ENGSO</vt:lpstr>
      <vt:lpstr>ENGSO</vt:lpstr>
      <vt:lpstr>Prezentace aplikace PowerPoint</vt:lpstr>
      <vt:lpstr>Prezentace aplikace PowerPoint</vt:lpstr>
      <vt:lpstr>Hlavní cíle ENGSO: </vt:lpstr>
      <vt:lpstr>Aktivity:</vt:lpstr>
      <vt:lpstr>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Perina</dc:creator>
  <cp:lastModifiedBy>Jiří Novotný</cp:lastModifiedBy>
  <cp:revision>22</cp:revision>
  <dcterms:created xsi:type="dcterms:W3CDTF">2017-12-12T01:30:55Z</dcterms:created>
  <dcterms:modified xsi:type="dcterms:W3CDTF">2020-12-10T10:38:11Z</dcterms:modified>
</cp:coreProperties>
</file>