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FA378-77DE-4D22-88E9-4CC167E2C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870C3E-FC79-4054-9BF5-AB50F9992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F81445-5BCE-4410-AC4B-D264167BF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D8667B-77C5-4513-8C1B-7F20B44C9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21D1D0-8EB8-4EE1-AF99-D42FE1648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12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8B1AF-04C9-43D4-B630-847F5896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692C40-0A4D-4B01-896B-97BCD0C5D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2DACF1-91D2-43C5-98F9-B76A93AC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BC8AC2-76DD-434F-8730-7E6F57D2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2DD710-0EAD-4203-A583-BAE16BF0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4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1C9BD8-88CC-434F-8E79-01366341C4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A3E1CD-EBEA-4E21-AD5D-C31D08E58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1BD072-AAE5-443E-B9CD-0A140EF7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9087FB-1FFE-42A6-8481-8A90E5D0E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B3F97B-2EBD-4AC5-BCE4-33CF8E46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68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C35CB-F817-40B0-BCE1-22D606DCF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17FA6B-88F3-4F16-BF1B-4FD234D77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A51D36-823C-4E98-83B5-B48A0F1B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8DA80C-C075-4157-AC90-C635F238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DCCBA8-ACB5-491F-BA22-56B9039F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39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FCC3-8705-4735-BE05-11C366AB6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0BFA76D-5A66-4A75-9C7D-BDD5C14F4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F77A04-C203-4E92-9E70-8A562FEF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20A34C-FDCE-427A-B116-AFC91E6D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38BE0E-BF79-4322-95CB-3520F1B6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1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21218-F19E-4C0C-A3F2-0F926E09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75D527-2D1D-474E-AD6F-254F1DFF0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24E1527-C9C2-409C-AD90-131400669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08AC3B-0E07-431E-BA5B-4BE32642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9FCE2B-7699-4B76-A640-A89B65BB0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90CBD3-4391-4596-B8F4-96E22B62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65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76F69-58FF-4357-9AA5-FE711843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AB54105-C608-420D-8853-8E358794B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414616B-F732-44B0-89FE-D1DB7AB11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72CFEE0-A7F4-4934-A005-310E1159A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1C42012-8DA3-4F76-95D2-8539D7753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A453689-CBCE-470F-B487-2BB1D2D83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2A8B5A-14A8-49BC-A2D0-92AAFD75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D29DA7C-72B0-4D1B-809E-F4762FF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28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F7F97-C601-4A6E-87F1-C1CD1649C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C15F66-35DE-4A79-820F-B51386C2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052DDA-AF36-4831-ABCE-0C3A4AF2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C71FAA-4B44-466D-9321-B450D4EF9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25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8D2E624-FF94-4EF1-8EB9-79404B5A8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F0C39C-7443-4CDA-9C60-D7109999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C6B139-BFE7-4CBD-9963-5DBC2020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68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72C52-C31E-4064-B0C2-78065B9AA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B8CFE-C93F-4E6F-A493-5D4148808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EF5DC30-51AF-4FAE-AEF9-268ED7A09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D21E7E-E328-4E4F-9857-E5EA5ED6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44EC36-B2A0-4C48-A78F-2074348AD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5B6A59-B654-486E-BB25-CFFBD120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77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AA61B-5064-4EBF-9B47-D9613F7FF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59A3CF-FF6A-4F77-8E61-057303352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09B5328-03AC-4BAE-A12C-3922759EC7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40CED1-27D7-4DAC-9035-9840BB1F5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34B446-749A-4C07-A915-EF4B97263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9B89C4-6F46-43D0-ACAD-0E345DBEC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3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B19A627-7815-4944-B551-000F5AA95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409166-2866-415A-8DE7-A34D2CE10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E732B6-08D6-49E3-B98C-F060CBE08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69375-392A-477F-8A32-BDE80DD98246}" type="datetimeFigureOut">
              <a:rPr lang="cs-CZ" smtClean="0"/>
              <a:t>14.10.2021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9FDF26-D59E-406B-892B-04DA73B41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CDFBDE-5D0A-44F9-967C-1C7E3F3E2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658A5-A4FB-494B-8180-FDE81E044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30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67BDF-4452-4876-9751-3DCE8E54D7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Regulační nástroje profesionálních amerických lig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5F208A-4CAE-47B9-9B43-D9C01A563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78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68ED-DC74-40F8-B705-E4BDA4B6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13F1B4-2FF1-41D7-A032-6DD526186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Spolupráce klubů -</a:t>
            </a:r>
            <a:r>
              <a:rPr lang="cs-CZ" sz="2000" dirty="0"/>
              <a:t>Vzájemnou kooperací se vytváří soutěž – Termínová listina – Formování přebornictví – šampionát </a:t>
            </a:r>
            <a:r>
              <a:rPr lang="cs-CZ" sz="2000"/>
              <a:t>- liga</a:t>
            </a:r>
            <a:endParaRPr lang="cs-CZ" dirty="0"/>
          </a:p>
          <a:p>
            <a:pPr marL="609600" indent="-609600">
              <a:buFont typeface="+mj-lt"/>
              <a:buAutoNum type="arabicPeriod"/>
              <a:defRPr/>
            </a:pPr>
            <a:r>
              <a:rPr lang="cs-CZ"/>
              <a:t>Lokalizace </a:t>
            </a:r>
            <a:r>
              <a:rPr lang="cs-CZ" dirty="0"/>
              <a:t>umístění klubu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Dělení vstupného a příjmů z národních vysílacích práv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Draft (</a:t>
            </a:r>
            <a:r>
              <a:rPr lang="cs-CZ" dirty="0" err="1"/>
              <a:t>rookie</a:t>
            </a:r>
            <a:r>
              <a:rPr lang="cs-CZ" dirty="0"/>
              <a:t> draft) – zpětné pořadí výběru hráčů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Luxusní daň z platů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Platové stropy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352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Motiv Office</vt:lpstr>
      <vt:lpstr>Regulační nástroje profesionálních amerických lig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Regulační nástroje profesionálních amerických lig</dc:title>
  <dc:creator>Jiří Novotný</dc:creator>
  <cp:lastModifiedBy>Jiří Novotný</cp:lastModifiedBy>
  <cp:revision>1</cp:revision>
  <dcterms:created xsi:type="dcterms:W3CDTF">2021-10-14T08:42:38Z</dcterms:created>
  <dcterms:modified xsi:type="dcterms:W3CDTF">2021-10-14T08:42:59Z</dcterms:modified>
</cp:coreProperties>
</file>