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8" r:id="rId9"/>
    <p:sldId id="264" r:id="rId10"/>
    <p:sldId id="269" r:id="rId11"/>
    <p:sldId id="265" r:id="rId12"/>
    <p:sldId id="270" r:id="rId13"/>
    <p:sldId id="266" r:id="rId14"/>
    <p:sldId id="271" r:id="rId15"/>
    <p:sldId id="272" r:id="rId16"/>
    <p:sldId id="273" r:id="rId17"/>
    <p:sldId id="278" r:id="rId18"/>
    <p:sldId id="279" r:id="rId19"/>
    <p:sldId id="280" r:id="rId20"/>
    <p:sldId id="281" r:id="rId21"/>
    <p:sldId id="274" r:id="rId22"/>
    <p:sldId id="275" r:id="rId23"/>
    <p:sldId id="276" r:id="rId24"/>
    <p:sldId id="283" r:id="rId25"/>
    <p:sldId id="284" r:id="rId26"/>
    <p:sldId id="285" r:id="rId27"/>
    <p:sldId id="286" r:id="rId28"/>
    <p:sldId id="288" r:id="rId29"/>
    <p:sldId id="289" r:id="rId30"/>
    <p:sldId id="287" r:id="rId31"/>
    <p:sldId id="261" r:id="rId32"/>
    <p:sldId id="26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274F0F-2742-44C9-A4E3-04FED10C9E1F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EC63B9-840F-40AB-8991-5989EF78E3D8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docid=WUhsSllJUyE-aM&amp;tbnid=ZIfn02a_naZ5TM:&amp;ved=0CAUQjRw&amp;url=http://www.poradte.cz/skola/3593-zakladni-telocvicne-nazvoslovi.html&amp;ei=UI3zUqzsBMjWsgbx8YCABA&amp;bvm=bv.60799247,d.bGQ&amp;psig=AFQjCNE6I2mQPgUmmLWJsk-GimxsIh1P0w&amp;ust=1391779524194176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google.cz/url?sa=i&amp;rct=j&amp;q=&amp;esrc=s&amp;source=images&amp;cd=&amp;cad=rja&amp;docid=s5GFNRTf4_fAjM&amp;tbnid=4_t0mP2EqajCTM:&amp;ved=0CAUQjRw&amp;url=http://tv1.ktv-plzen.cz/zakladni-gymnastika/gymnasticke-nazvoslovi.html&amp;ei=hI3zUuaOO8LXtQaAsYC4AQ&amp;bvm=bv.60799247,d.bGQ&amp;psig=AFQjCNE6I2mQPgUmmLWJsk-GimxsIh1P0w&amp;ust=139177952419417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Názvosloví v MG</a:t>
            </a:r>
            <a:br>
              <a:rPr lang="cs-CZ" dirty="0" smtClean="0"/>
            </a:br>
            <a:r>
              <a:rPr lang="cs-CZ" sz="1800" dirty="0" smtClean="0"/>
              <a:t>školení RO </a:t>
            </a:r>
            <a:r>
              <a:rPr lang="cs-CZ" sz="1800" dirty="0" err="1" smtClean="0"/>
              <a:t>III.třídy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Kateřina Kapounková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5" y="4149080"/>
            <a:ext cx="4138982" cy="25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22" y="4149080"/>
            <a:ext cx="3860699" cy="25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5" y="406737"/>
            <a:ext cx="2223969" cy="334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9594"/>
            <a:ext cx="2957614" cy="196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5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5147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45" y="244219"/>
            <a:ext cx="3382888" cy="47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5877272"/>
            <a:ext cx="36724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klek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195385" y="5662132"/>
            <a:ext cx="36724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klek sedmo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1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260648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Sedy a pohyby do sedů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5288" r="2237" b="3200"/>
          <a:stretch/>
        </p:blipFill>
        <p:spPr bwMode="auto">
          <a:xfrm>
            <a:off x="154310" y="1340768"/>
            <a:ext cx="886961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1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696"/>
            <a:ext cx="217720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418"/>
            <a:ext cx="1917204" cy="24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5" y="2996952"/>
            <a:ext cx="223782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443889" cy="33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1844824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sed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04591" y="6158284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Sed skrčmo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454894" y="3284984"/>
            <a:ext cx="250959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překážkový sed levou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15688" y="620688"/>
            <a:ext cx="167679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Sed </a:t>
            </a:r>
            <a:r>
              <a:rPr lang="cs-CZ" dirty="0" err="1" smtClean="0"/>
              <a:t>pokrčmo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60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260648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Lehy a pohyby do lehů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4431" r="2429" b="5351"/>
          <a:stretch/>
        </p:blipFill>
        <p:spPr bwMode="auto">
          <a:xfrm>
            <a:off x="21983" y="1386462"/>
            <a:ext cx="8920179" cy="42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1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260648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podpory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5658" b="4737"/>
          <a:stretch/>
        </p:blipFill>
        <p:spPr bwMode="auto">
          <a:xfrm>
            <a:off x="251520" y="1818418"/>
            <a:ext cx="8212311" cy="37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7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" y="188640"/>
            <a:ext cx="3556669" cy="280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1316" y="3227115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vzpor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05" y="188640"/>
            <a:ext cx="24955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75856" y="3404809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vzpor </a:t>
            </a:r>
            <a:r>
              <a:rPr lang="cs-CZ" dirty="0" err="1" smtClean="0"/>
              <a:t>dřepmo</a:t>
            </a:r>
            <a:endParaRPr lang="cs-CZ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7" y="4250967"/>
            <a:ext cx="3112021" cy="250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995936" y="6165304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vzpor klečmo</a:t>
            </a:r>
            <a:endParaRPr lang="cs-CZ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594223" cy="427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192619" y="4999042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vzpor </a:t>
            </a:r>
            <a:r>
              <a:rPr lang="cs-CZ" smtClean="0"/>
              <a:t>stojmo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19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radte.cz/picture/2011/51399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4" y="1196752"/>
            <a:ext cx="85616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835696" y="260648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Pohyby paží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32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17621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17335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733256"/>
            <a:ext cx="169011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vzpažit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43808" y="5769380"/>
            <a:ext cx="19442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vzpažit dovnitř</a:t>
            </a:r>
            <a:endParaRPr lang="cs-CZ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16633"/>
            <a:ext cx="269866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436096" y="5740850"/>
            <a:ext cx="19442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vzpažit zevnitř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71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0383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5877272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vzpažit zkřižmo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82" y="260648"/>
            <a:ext cx="22193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633"/>
            <a:ext cx="23145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91504" y="5981728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vzpažit vzad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56176" y="5981728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vzpažit vpřed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66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92288" cy="277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636"/>
            <a:ext cx="2539674" cy="26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284" y="3140968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upažit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70689" y="2986444"/>
            <a:ext cx="282090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upažit povýš</a:t>
            </a:r>
            <a:endParaRPr lang="cs-CZ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191185" cy="2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139952" y="5733256"/>
            <a:ext cx="282090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upažit poníž</a:t>
            </a:r>
            <a:endParaRPr lang="cs-CZ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31" y="44636"/>
            <a:ext cx="1848810" cy="32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637649" y="3031080"/>
            <a:ext cx="250635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předpažit povýš</a:t>
            </a:r>
            <a:endParaRPr lang="cs-CZ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12287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126032" y="4624085"/>
            <a:ext cx="282090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zapažit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38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Odborná terminologie - názvosloví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Názvosloví cvičení bez náčiní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Názvosloví cvičení  s náčiním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Názvosloví cvičení akrobatických</a:t>
            </a:r>
          </a:p>
          <a:p>
            <a:r>
              <a:rPr lang="cs-CZ" dirty="0" smtClean="0"/>
              <a:t>Názvosloví cvičení na nářadí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48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5622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515719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skrčit</a:t>
            </a:r>
            <a:endParaRPr lang="cs-C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2895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63888" y="530959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skrčit upažmo</a:t>
            </a:r>
            <a:endParaRPr lang="cs-CZ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5167"/>
            <a:ext cx="1905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436715" y="546199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skrčit předpažmo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76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BUUEhQWFRUVFRcUFRUYFBgSFxUVFhcYFxUYFxYXGyYeGBkjGhcWHzIgIycpLCwsGB4xNTAqNSYrLCkBCQoKDgwOGg8PGiwkHCQsLCwsKSwtLDQsLCwpLCwsLCwsLC0sKTQvLCwsLCwsLCksLCwsLCwsLDQsLCwsKSwsLP/AABEIAO8A0wMBIgACEQEDEQH/xAAbAAEAAgMBAQAAAAAAAAAAAAAABQYCAwQBB//EAE0QAAIBAwIDBAUFDAcGBwEAAAECAwAEERIhBQYxEyJBURQyYXGBByNSkaEWJEJDU2JygpKTorEVMzRUg8HCJbKz0dLwY3N0hJSj8UT/xAAWAQEBAQAAAAAAAAAAAAAAAAAAAQL/xAAjEQEAAgECBgMBAAAAAAAAAAAAARHwITFRYXGRoeFB0fHB/9oADAMBAAIRAxEAPwD7jSlKBSlKBSlKBSlKBSlKBSlKBSlKBSlKBSlKBSleE0EXx/mOKzRTJqZnbRHGi9pJI3kiDr7+gqNbmm4jAeawmSLGWdZIpmjHm8SHVt46dWN/KtfKVsLqSTiDjLSlkt9W/ZWyEqNPlrIZz+kBnarVpoMLe4WRVZGDKwDKwOQwPQgjqK2VWOFL6HfNajaGdHuIB0Ebqw7eNfzTrWQDw1NVnoFKUoFKUoFKUoFKUoFKUoFKUoFKUoFKUoFKUoFKUoFKUoFRPNvEDb2FzKuzJBIy7E94KdOw9uKlq4uN8OFxbSwnpLG8f7SkD7aDHgFmIbWCMdEhjQfqoBXfUPylxE3FlC7Z16AkgPUSx9yQH9dWqYoKvzCQOJcOJOO/cqPAHMHT35Ax8atFU/isnpHGrWJdxaxS3MvTAMg7KIe/qfcauFApSlApSlApSlApSlApSlApSlApSlApSlApSlApSlApSlApSlBUuIBuFyzXKLrtJT2twika4ZejTIpwGVgBqXOc7gHcVsvflIs4kJLuW8I+wlVyegGlkGnJIGTgb10c8SBrRoBgvcstvGviS5Go48lTUxPgFzXdzFwn0q0mhBwXjIU+TDdD8GANBwcocEkiEs9wB6TdP2koByIwBiOIHxCr4+ZNWKonlzjguoQxBWRO5NGdmilX11I9+4PiCDUtQKUpQKUpQDVdt+d4XRH0TKr7kmMYRdMTanIYgKBMm4z4+VWKoyLlq2T1beFfHaNRvqVt8D6Sqf1R5UEfPzd31VIZMGOR2ZgyaGjKAI6hWbcODkA9V8xXf90MYgWZw6I7BO8pypZ9Cl8Z0rnHeOwBGaw+5S12HYJgDAABAxqLYIBwRlid/Oul+DxNCYSgMTZyhyQQzFiPdkmlQI4c3xs6BVk0MQrO0UidmzANECrJnDA9ei93ONQrC051hKapQ8ZJbbs5ZO7nuMWVMDUrIwB372OoNdb8rwF2coSWYufnJMaiVJOnXgHKr0H4IHSsV5StwrKEbS4UEdtLsFIKhTr7mCB6uOmOlIpEtHKGAI3BAIPmDuKzqu3nKriQzWtzLDIVUFGbt4H0DSuuJ9xttlWU+PWtX3VyWpC38JiH94i1TW/65wHh/WGPzqKs9K0212kqh42V1bcMpDKR5gjY1uoFKUoFKUoFKUoFKUoNc8wRSzEKqgsxJwAAMkk+AAqiLzHfXIE8TRW9pJOkULPC0szq7dmshUuFVWcrjPgc+/s+Umd5FtrJCV9NnEMjDwhUapAPaR9gNd/OCKlpFGowDc2caAeQuIiAB7l+ylCOseHNbcVjNzNJcGeFxDJIAFilQ5kSNFAWPVHg+Z0Hc71dKjuO8FW6iClijowkilX1opF9Vx59SCDsQSPGq/c2PFpswtLaxRkaXuI1k7Yr0OhGOlHIzvk48KdBx8JtPTri7vkmkt1DiCGSNgoZLcEPI6sCkiliQMg4C+FdfB+Y7lbeO4uOzktnbAlAMMqxO+iGWSI90qRpJ0kEBwcbHPZzRaJacHuI4l0pHbPGo3OAVK9fE75z571KXXB1ksmtgAFaAwgeQ0aR9W31UEmKVGcs3pms7eRvWeGNm/SKjV9uak6BSlKBSvGbFYmUf9/XUsZ0rgseOQzhWjcMHGUO4Det6pIGT3H2G4xXV6SvmPLqOuM/y3pcFNtKjOJcfig3dgFVXkkbvEIiAZJ0qd8svdODjURnSakUfIyKoyrwrXtKCvzcnRqxe1ZrSQnJMJ0ozebwkGN/fjPtrA8Uu7X+0QidB+OtgdePN7Zjnp9Bm91WOmKDg4Tx2G6XVBIrgbMBsyHydDhkPsIFd9RPFOWYLhxI6aZV9WaNjFKvukQg49hyPZXC8V9beoyXkY/BkIgnA8hIo7OT4qvvoLJSoPh3N8EriN9UEx/EzjsnP6Ge7INuqEipwGgUpSgUpSgqXM0WeKcLYjuh7oZwcajBld+me6fqNdHNUCrPZXEhPZxT6GXPdDTr2UUhHTKuQM+Acnwr3mqLXccPQbN6X2mrxCxwSsw+Oyn2GtfyiQNLZCCPHaTzRRx6thqVxLuR07sbUFnFe1ycKvxcQRygYEiK+OuNQyQceIOR8K66CO5i4ebi0nhGMyQyIudhqZCF+3FauWOJG4s4ZT1aNdWCGGod1sEbEagd65udb5ks5VTIeQLBGwPSSdxEuPHI1as+ynI9oIbJIQSwheaEE7EiKeRAce4Cg95FH+zrbPXsxnHgcnb4dPhU9UDygdKTw/kLmZB+i7dsn8MoHwqeoFKUoIfmLl/0sR4cIUZjkp2mVZCrLjI8wc+aiotOQEBUlk2dn0iBAu5U7DJ0nKKCfFcqeuRbKUsVrhnJ3YvG/aKTGwbaBE1ELKrE4OdTdqST7OmKj+HfJ0hCtOI9WTriWNGiK9oZAveXduimTALLlfLF1pVuRUF5EU60yAhgEIk9eWRi2ppJcgDWoGlWySA7bjpW+44RxCOR2gu4mjJGiGaAkKoUAjtY2DdQT0PWrRSoKuvGeIREdrYpKPFra5Un93OEP8Vej5QIFOJ47m29s1tIq/toGX7fCrPXmKaGqO4fzLbXA+ZuIZM+Cyqx36bA5FSINR99y7bT/wBbbwye14kY/WRmov7gbdd4Gnt/ZBcSxL+xqKfZTM3S8yllpVc/oK9jx2V+WA8Li3SYn9eMxn+dY+n8Ri9e2gn39aGcwnH6Eykfx01VN8Q4ZFcRmOaNZEPVWUMPt6H2ioY8uz2+TaXLAZz2Nxm4j9ysSJU/aYeyvDzl2f8AX2l3F5kQ+kIPbrgL7fAH2VvtOeLKU6VuYgx/Aduyf9mTSfspM8SuDRHzYYdr6Frc5wJQTNbn/FUZj/xAvvNWCC4WRQyMGVhkMpDAjzBGxorhhtggjqNwRUHPyfGrF7V3tZDuTDgRsfz4GBjb34B9tI5CwUqtji91a/2qHtkz/X2ykkDzkt2Jce9C/uFS/DOMw3K6oZFcDrg7qfJlO6n2EA0ERxwf7SsDjb76XPtMSkD34VvqNecYuRLxCzgUhjE0tzKAQSgWIxx6h1GWnGPdWXMb5vOHp0JnlcH2JbyZX46h9Rr2OJU4s5Crqls1JbHe+amYH/iL+yPKgy5Ml+Zlj/I3VzF8BKzr/C4HwqwVWeScZvSOhv7jHwCA/wAQNWagrfM/zl1YQ+BuGnI9lvEzLn2a2T7K2cstpmvYj1W5MoH5k6I4I9mrtB7wax4kueK2nst7sj2HVbgn6jiuDiPDweOWzKzhvRpXlUOQrLGwWLUo64aZ+vkKCQ4G2L+/Xw1W7/FoAp/3BVhqtcuq3p/EC5XOuAKFBB7MQ5RmJO5OWH6hqy0ClY6aUGVDSlBTbXiHEiF1RbrjUDGg14ZFbDCfYHMhzp8B7q0Pd3sjIZBKnzcgwkLhSzdnp1BJGKsp7QA+IXOe8MXmmKaGvwrDc0vbQRNcQzyNIzqxigJ0MHKoGjzqAI6EZBxnxGfTz/APWhvFGcAmyuMH27IftqzYpSoz8NVaHyh2mSPvgY65s7kden4qvR8odj+WI98Mw+wx1ZKYqxQrg+USw/vKD3h1+vK7Vkvyg8POPvyAZ85Av8+lWAisTED4D6qyTyQv3c2H98tv36f86zXnSxJwLy2/fx+76VSzQKeqg/AVqfh8bdY0PvRT/MVZ5HxtnZxLzVZnpdW5908f/VWF3xCynGJJLaQHwZ4nGPiTXY3BoCcmGIn2xof8q0Scr2rdbaA753gjO/TPq022nx7TfePPpDNyfw4kNGqQt1D28xt2x74mGRWyPgE0X9RxGXG2FnEd0NvaQr/xV3tyXYnrZ23/AMeP/prWeQ+H/wBytv3Cf8qdZ8e1hp7TiUZ9W0uAMeq0lq2PHZhIufiKjeJESNrueH3UMo2FxblZXXHTvwN2hHXYqR5jwqTPyfWG+LWIZ2OAR4Y8DUTf8K4RAdD6A/0FmlaQjHTRG5cj2YppnuyLzIaY+YeyddcsVz2ZyguU9Au01DS2lpVWN20/oZB3NSfDOKRXPEBIrhHjtmia3fuzDW6SBtG4ZNKghlJG9Q1zwSC5TRFw+6lQkf2i5mtojjodEspc4I/J1V+bOSo4FGhI45kjklMNv2spSJRku00r/N94ABggBJIORmlTmfxLfR/k8bXYrL4zyTXB/wAWZ2APtAwMeGKs1Ujglk3CmhDsHhuBHE7BFiWK4wdBCIANEhJXJy2oJknO11eQKCTsAMk+QHWiq5zPdLBd2MzkKplktiScD5+Mlf441GfDPtryZscajz42MoGx8J4yd+nSq5xm29NtLjiMgYiNS9ihyBHHEwbt9P05CpbPgmkeNWLjK6eI2EwPdYXFuT4fORiVPr7I0G20bTxecZ9e0t2x+jLOv+oVYqrloCeLznwSzgX4tLO38hVjoFKUoFKUoFKUoFKUoFKUoFKVxcS41BbLqnljiHm7qn1ZO9S6HbSq0vPCS49FguLnO2pIjHGNtvnZtCke0Zox4jONhb2gPiS13IPgNEYPxYVdRZM1F8S5ptbY4mniQ/RLjX8EHeP1VxDlDtP7TdXM+2Cvaejxn3pAEz8SakeGcvW9sPmIY4/MqgBPvbqfiaZmwi15veb+y2dxKPB3UWsRHmGmIYj3Ka9NvxGfOqW3tVPQRxtcyAf+ZIVTP6hqyUoaq8eSo5Dm4luLk+UkzLH+6i0Jj2EGpaw4TFbjEMSRjyRFT/dFddQHH+Ouri2tQHupFLDVvHCnTtZsb6c9FG7HbzNOgcf5gaORba2USXUg1Kp9SJM4M0xHRATsOrHYedVkWQTg9w+rW9xKQ84PeuNVwIg3kqsMgKCQFIx1rPj3CltFwpZ5pLe8lmuDjtJCIkTcjoAzphRgAKMdKmeZuGRwWCQwoqIJ7VFUDYA3UXT29Tnz3oJ7inDkuIXikGUdSp8xnoQfAg4IPgQKpl7xOS5hi4e7ffDz+jXZVgrCGMGR5AM5AljVfZ84w8Kv1VVuGxrxtXCJre0d2fDa8o8cYwdWMaGwRjwFBOcRsVe2khC91omj0geBQrgD3bVVbq518IsrnxgNpOc7eqVjl3P5rPV3NUWBMcvTq2BohvE6DYxvMo2G34I6VRO8Hjxf3p8fvcfqiMkfDJb7anqrfLe95enxzbAn2i3U/wCr7aslQKUpQcfEOLxW5XtXC6tRGQd9Iy3QeANc0fM9sxAE8eSxQDUFyy41AZxnGR9YrfxTg0dzp7TV3CSpWR4zuMHJRhkY8DtXCeUYtSsHmBXG/as2QCrKDqzsHVX/AEhvnJBDPhnNlvcaND4MnqBu6xI7TK6euodk5x5CpOK8RvVZTvp2YHvDcjbx9lRFlyqsLo6yysYwAoYoQQFkUA4QH8YxJ6k+PXMRYfJ6NCtK4EpUh9Eadn1LroBUEEMc6z3mBIO2MK5lrPPxiJHCs4BOnrnHffQgz0yzbAZyTW+5ukjUs7KijqzMFA95O1VZORNOkCSLSpXCm2GO67OMaZBp7zZOMZx7Tnqi+T+0MrzSxieR3Zy03zgXUxIVEPdUDoMDNB4/yhWpJEBkumBxpt4nm3/TACD3lqxHFOIT/wBXax2y/SuJe0f9zDt9b1ZIYQgwoAA6AAAD3AVspWZ9itfcrNNk3N7OwJ9SDFog9nczIR73rs4bydaW5zHBHq+mw7ST94+W+2pmlNtkri8Ar2lKKUpSgUpVe49x9+09EtAGuWGWYjMdsh/GS+36KdWPs3oPePcfcSei2gV7lhqOd0t4z+Nlx9idWPsya6+AcAS0QgEvI51zSt680nizH7AOgGwr3gHAEtIyFJZ3OuWVt3lkPV3P8h0A2FSlBSflLZo0imClly9s+BkKLjQFdvzQ6KPiKludh96qfo3Vo3j/AHqIeHvqdliDAhgCD1BGQfgagefiRw6Zh1j7OX91KkhP1LQWGq5e7cXtj9K1uV6eUkDdasSnNVvjJxxSxPnHdr/DE2/1GgslUzhtuZeG38CbkS8QiUeGWeQqP4xVzqs8itlbzfOOIXQ/jFBHfJxxJbmW9njJMckkGk4wMrborDBGcjABq8VptrNIgQiqgJLEKoUFj1JA6k+dbqBSlKBSlKBSlKBSlKBSlKBSlKBSlKBSvCaq/GePyzTGzscGUY7ecjUlqh8x0aUjonxO1Bt4/wAwuZfRLMBrlgGZiMx20Z/GSebfRTqdvCu/l7l9LOLSmWZiXlkb15ZD6zsf5DoBgCs+B8CjtI9EeSSSzux1SSOfWeRvwmP2dBgVJUClKUCuLjdh6RbTRdO0iePPXGtSoP2120NBF8sX/b2dvJ4vEhbbHe0gMMfpA1GceH+1OHf+7/4S1u5U+be6t/yNwzIPKO4AmX4BnkH6tcXMt+icV4ajMASbnr+dEFUfE7UFuqtckJgXn/r7k5/WH/58KslV3kJPvQuc5lnuZjnw1zyY+wCgsdKUoFKUoFKUoFKUoFKUoFKUoFKUoFeE0Jqn3/E5eJO1vZuY4FYpcXYxvjZorfPrP4F+i+BJoNvFOPSXczWlg242uLod5LcH8FPB5iM4HRep9k3wLgUVnCIoVwoySScs7H1mdurMfOtnCODxWkKxQoERBsB9pJ8SfE120ClKUClKUClKUFdQMvF20Y0SWitKMbq0cjLEQfEsGkGD9ConmmA+myN1P9HPJFsCVkt5lk7u2cklPqFTHBAWv75z+CYIF9gSLtDj2EzH6jUZ8oM4t2huC2kdnc2xx9KaEtH/ABxAe8iqLTc3eIGkXBAjLjfY90sN64uUoBHYWyjfEEW/mSgJPxJJrugtAsKx+AQR/ALpqK5Fl1cOts9ViER98WYz9qVBPUpSgUpSgUpSgUpSgUrw1Vp+cnV5U7EZjdlGTKoZULkkEQkZKKCN8ZbqNshas0qkXnOkupCBHCuqQOHJyVWPVsWVQsqPpUruO9tq3K9F3zmyWusCISNJLCheTEYMQbvydMFtIIQHfUMGgt9eM2BVRn5xZ89mY4xiRcuQ5DardI3bDKFCGY60O404zWN7bXHE+xXaOxkhSWZlb5yfWDmDb1E6EnO4OM9aDCe8fi8hjt3eOyRis86Eo1ww2MULdQgPrPtnoPOrbZWKQxrHEoREGlVUYAA8AKWVikMaxxKERAFVRsABW+gUpSgUpSgUpSgUpSggeW1+fvj4m7+wW9vj7K5ef7JZYbdWAK+m2uoHcYMoU/WGx8TXZwI4ur5f/Hjf4NbQjP1ofqrRzs/ctV+nfWo/Zk7T/RVFiqB5M2gkTwS6u0HjsLiQjP11PVA8n7xztv3ry6PvAmZR8O7UE/SlKBSlKBSlKBSlKBXmmvaUHmmvNFZUoMOyFZAYr2lCilKUClKUClKUClKUClKUEBato4pOv5W2hkHvjklRvsZKgflRncGzEYyUuPSWP0Y7ZdTtvtgBs4+qp7iGI+JWz/lYp4D7xomT7Ek+uuLjFoLjikUbdBY3OdvyrxR9fdn/ALNBaZJAqkk4AGSegAG5NQPISn+j4WPWQPN0x/XSPKNvc9cV7xlv6Cebq4tGByM/OBDG2f181Y+E2nY28UY/Fxon7Khf8qDrpSlApSlApSlApSlApSlApSlApSlApSlApSlApSlApmobmfjD20cZjClnlEfeDt1R22WMFie74A1E/dFNHJIXAYMT2URzHp0lFcM4hOcMHIIJyD8Q1FvpVRuOdWPqiNCJYkPaSDdWZhICO7obShcZO64PjipjgXGvSFOcbBDkYGoOusd0McYBAzk53oOTmzutZuOqXsQ674lV4jt4+v8A5+FYXkmji1vk7SWlwi+11khcj9kE/CvOPjtr6yhAyEeS7f2CJDGn/wBkq/VWPPJEUUV3v95zJM2Opib5qYDz7jk4/NFBFXSauD8QTGyS32nG+yzPIPhnNXqNwQCOhGR7jUBwLhgk4eUk/wD6VmkcYGR6UzyEH2gSY+FdPKFyZLGAtsyxiNwfCSL5uQftI1BMUpSgUpSgUpSgUpSgUpSgUpSgUpSgUpSgUpSgUpSgwkgViCQCVOVJAOk4IyPI4JGfbWWmvaUGDQg9QD796jLzlxJJC+uZCQqns55Ihhc47qEDO5qWpRKVy45KR21Ge7DAFQwuWVlViCwBHgSAcHyHlUff/Jms6aHvb5kJBZGnEisAc4YMm4z51c6U04R2grnPeVNHIU647Pil6oAwFJicAeAAKdBXTwrli6te00XuvtHMjdrbo3fIAJXs3QDOAT5nfxObTSio6xiuQ/z0kLpg+pC8bZ2wcmVhjrtjyqRpSgUpSg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2217738"/>
            <a:ext cx="40862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472607" cy="619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361" y="84894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Pohyby nohou ( z pohledu na čelo)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85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9089"/>
            <a:ext cx="7632847" cy="611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361" y="84894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Pohyby nohou ( z pohledu na pravý bok)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78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1"/>
            <a:ext cx="2520280" cy="344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3" y="4005064"/>
            <a:ext cx="24482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přednožit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16632"/>
            <a:ext cx="2088232" cy="3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9853" y="4115029"/>
            <a:ext cx="24482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pokrčit přednožmo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1"/>
            <a:ext cx="23907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026672" y="5013176"/>
            <a:ext cx="24482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skrčit přednožmo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97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r>
              <a:rPr lang="cs-CZ" sz="3600" dirty="0"/>
              <a:t>Pohyb – poloha – přechod – </a:t>
            </a:r>
            <a:r>
              <a:rPr lang="cs-CZ" sz="3600" dirty="0" smtClean="0"/>
              <a:t>poloha</a:t>
            </a:r>
            <a:endParaRPr lang="cs-CZ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3101"/>
            <a:ext cx="7582602" cy="41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4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Značkové názvosloví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0" t="59185" r="76605" b="32227"/>
          <a:stretch/>
        </p:blipFill>
        <p:spPr>
          <a:xfrm>
            <a:off x="179512" y="1124744"/>
            <a:ext cx="2016224" cy="137103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494041" y="1258991"/>
            <a:ext cx="157390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kozáček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6019" t="73654" r="72082" b="17681"/>
          <a:stretch/>
        </p:blipFill>
        <p:spPr>
          <a:xfrm>
            <a:off x="179513" y="3036651"/>
            <a:ext cx="2533604" cy="116935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637043" y="3654200"/>
            <a:ext cx="186701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přípatka</a:t>
            </a:r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3"/>
          <a:srcRect l="32375" t="5719" r="52750" b="54248"/>
          <a:stretch/>
        </p:blipFill>
        <p:spPr>
          <a:xfrm>
            <a:off x="179512" y="4451313"/>
            <a:ext cx="2345987" cy="193198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415281" y="4437111"/>
            <a:ext cx="175846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luftka</a:t>
            </a:r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 rotWithShape="1">
          <a:blip r:embed="rId3"/>
          <a:srcRect l="16240" t="45043" r="78494" b="40659"/>
          <a:stretch/>
        </p:blipFill>
        <p:spPr>
          <a:xfrm>
            <a:off x="2856044" y="1729784"/>
            <a:ext cx="1714867" cy="142473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173750" y="2865745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příklep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/>
          <a:srcRect l="48839" t="15211" r="14017" b="50000"/>
          <a:stretch/>
        </p:blipFill>
        <p:spPr>
          <a:xfrm>
            <a:off x="2855509" y="5047270"/>
            <a:ext cx="2914842" cy="154851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55533" y="6313542"/>
            <a:ext cx="40324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dálkový skok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/>
          <a:srcRect t="50000" r="67411" b="19304"/>
          <a:stretch/>
        </p:blipFill>
        <p:spPr>
          <a:xfrm>
            <a:off x="5644781" y="3336021"/>
            <a:ext cx="2869673" cy="1533138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6139370" y="4967027"/>
            <a:ext cx="258058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jelenní</a:t>
            </a:r>
            <a:r>
              <a:rPr lang="cs-CZ" dirty="0" smtClean="0"/>
              <a:t> skok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25483" r="33980"/>
          <a:stretch/>
        </p:blipFill>
        <p:spPr bwMode="auto">
          <a:xfrm>
            <a:off x="4932040" y="1124744"/>
            <a:ext cx="3667116" cy="153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6798956" y="2433697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ronda</a:t>
            </a:r>
            <a:endParaRPr lang="cs-CZ" dirty="0"/>
          </a:p>
        </p:txBody>
      </p:sp>
      <p:sp>
        <p:nvSpPr>
          <p:cNvPr id="3" name="AutoShape 4" descr="data:image/jpeg;base64,/9j/4AAQSkZJRgABAQAAAQABAAD/2wCEAAkGBxQSEhQUEhQVEhIVFA8UFRQSFRUVEBQUFBQWFhQUFBQYHCggGBolHBQUITEhJSkrLi4uFx8zODMsNygtLisBCgoKDg0OFxAQGywcHCQsLCwsLCwsLCwsLCwsLCwsLCwsLCwsLCwsLCwsLCwsLCwsLCwsLCwsLCwsLCwsLCwsLP/AABEIALcBEwMBEQACEQEDEQH/xAAbAAACAwEBAQAAAAAAAAAAAAAAAQIEBQMGB//EAEAQAAEDAQUDCQUHAgcBAQAAAAEAAhEDBBIhMVEFQWEGFCJScYGRodETFTJTkhZCYnKCscFDsiMzY6LC4fBzB//EABoBAQEAAwEBAAAAAAAAAAAAAAABAgMEBQb/xAAwEQACAQMDAwIFAwUBAQAAAAAAAQIDERIEIVETMUEUIgUyYZGhcYHRFUKxweFSI//aAAwDAQACEQMRAD8A8hzUaL3bHlZDFlGiWJcfNRolhkHNBolkXIOaDRLImQ+aN0SyGQc0borZDJj5o3QJZDIOZjRLDJj5m3RLDJhzNuiWQyY+Zt0SyGTAWRuiWRLsfNBolkLsXNG6K2Qux80GilkLs6WXZntHXWNl2mg1PBaKmopQdm9zqjpa0o5JbFmtyeqMMGk48WtLmnsIVjXpSWzNUqVSLs0U32EAwRBG4iD3rarPdGttrYRsbdFbImTGLG3RWyGTDmbdFLIZC5m3RWyGTGbG3QeCWQyYczboPBSyGTDmTdB4K2QyYuZN08kshdhzNuiWQyYc0boExQyYuZt0HgpZDJj5m3QeCYoZMXM26DwTFFyYcyboPBMUMmLmbdAmKGTDmbdPJLIZM6hCDQDhANCAgGqAQoIQYQDhACFCEINACAHarCdSMFlJ2RspUp1ZYwV2QknLojX7x7NFy3qV+3tj+Wd9qOl7++f4X8liyVDTPRMaxmR26rOWkpuGKRzPWVXPOTueqsW0IDSMoGZk+K8KcXTk4s9aLU45HbaBo123Xth5yqAQ4dp3jgtlLVypO6+xrqaaNTZnlrfYXUXQ7L7rh8LhqPRe3p9RGtG8TyK1GVOVmVoXQagQBCEBAEIBoUEAoQChAEIAhAEIBFAK6gBAcAFCjCAkgGEAIQFQCFEhBgoCUoAQAgCEBFz44nQZ/wDQXPVrqPtjvLg7dPpHNZz9sF5f+uQa2cT3DcP/AGqwhp23nU3f4RnV1ajHp0FjHnyyULrPPGEB3p2p7RDSM/vCRniuPU6ONXdbM69NqnSdpbot0dpGekI7Fw1vhbteDOqn8QV7SRs2e1Ne268CpTO4/wAHcV5qdShLhna1CrHlHGvycD8aDwfwPz7nD+V6lH4mu1RHnVdB5gzFtdiqUjFRhad05HsIwK9OnWhUV4u5xTpyh3RwW01ggAlAJAIIBygAoCKoGoAJQCQDKAjKA4qFEgJIBoQapRBCDQAgHCFCEAwgBHt3CTbsjmXT8PjuHZqVxutOq8aWy8v+D0o6enp1nX3fiP8AJJjQO3ed5W6lQjTW3fk5NRqZ1n7u3heEThbjnGAhBoBIUaA60K5bl4blor6aFZWkbqVeVJ7G1s3akHQ6ei8HUaGpSd+6PXo6qFTZ7MvWrlIHP5vSpc4rEdJsD2TAd9Vxy/daaeS3TsZzxez3OdbkrUf0gaNNx/ptD7k/mJ/hehS104qz3OOeli91sYO0Nnvouu1BGhGLT2HevT09eNVbdzhq0XTf0Kq6DSIoAhUAUASoBhLgCgEgCEAIBIDioURVAwEBJQgKgIQDQowEAFACARMZrCpUjTV2baNCdaWMERzzwGm89unYuVQnXd5bR45O11KelVqfun5fhfoTAXZGKirLY86UpTblJ3ZIBUxHCAEAIAAQgwhRIDjbq/s6bnbwMO3ILVWnjBs2Uo5SSPRchKzadAvMB7uk9xxLuJO9fOTfuPahHY9DS201zouvZuBcIB7t3esTOxkPsNeq403Uzd6TnVnua4EwS24ZLs4wgCJXRRqunJSRpq01NWPOVGEEg4EGD3L6CElOKkjxpRcXZkFkYhCAEAQgGUAggCUAIAQAgK4CFHCAYQAUINCjAQAqAQg0KRc6O3QZrnq11B4reXB16fSOos5vGHImsxk5+Q7PVY06Dbzqbv8AwZ1tWlHp0VjH8smGrqucA0AwEAIBgIAQg0AIUJUBXt9m9rTLZjIjtBlaq9LqQcTZSnjK5f5M21jqPsZu1GSDIx7Qvm60ZRlue7Saktjb2bZLgL3VTVfdLWSAGsB0AzPErHK5ng0Ky2o3iKZNaqSGzeIDROJgC61uk4mMARis7bBryZ+37PcqY5uEnty9F7Pw6bdNxfg8fWxSndeTOXoHGAUAIAQCKAEAQgGgAoBIDghRhAMIAQgwgEgG1CjQEC7cM9dw9SuSdWVR4UvvwejS00KUVUr/ALR8sbGx26nNbqVCNNcvk5tRqp1nwvCXYmtpzAFQSCAFAACAFSAhRhAKVANACBFqgyi4S7oVGiL4GJG7EZ968bWaOo55R3uerpdTBRtLaxds1Zt0EuA/Y8V5EouDtLZnpKakrrcs0tptpC7RY0flENlZKpYjiOvYzaKXtHOioMuOMFp4ZLt0mqdJ79mcOpoZ9u55+owtMEQePkvfpzjOOUex5M4OLsxQszEAgBAKEABAShQAUIIhUAlinG6oUChAQoBCDAQDhCjAUbSV2VRcmku5DPLLXXs9Vx5Sru0do/5PTUYaNXl7qnHhfqTayMl1wgoKyPOqVJVJOUndjhZmsAFAMBUAQgHCAIQBCAEBesNkDhJk44AYCBnJXm63WSpPGJ2aegprKRZo7PZUcWiaZxhwlzSdCCZ758VyUviU0/fujonoote3YoWyxPpOuvEHMHMEagjNexSrQqRvE86dOUHZnBbe5gRVB0s74cMrpIkOEt7YXna7TKqrpbnbpa/Tdn2NywV6NUXWXTVE3qd10CI+8BxG7XBeGorsetJtb+B1aD3X2sLWgkNvtn2UYloBLCPiYDMYzoJM7Owf1LlLZTX0WMeCXtF2+MTgSBdcSSWxGfkt9HUyov29uDRVoRqrc8/b9nPpHpYtmA4Zdh0P/hK9zT6uFZbbM8qtp503v2KkLqOcIQoBAJAMBABQCQDQHFQokICoJAKFHCAYCjdu5VFtpLuQify/v/0uP3ah77QX5PT9ujjZb1H+P+kwu1RSVjzJScnd9xgIYjCAaAEA4VAoQgIAhChCA19m1CaLmtEundnBI8s14nxOm1LI9PRSTWJaa65hEEYZ6gE9HwHivHsenGxpG2tqNFN4a4YYHGNTwW5V3T+V2ZhKipd9yhtPk7heoY/gJ82k/sV6em+JX9tX7nn19DbemecewgkEEEZgiCDovYjJSV1uea4uLswhUHr9mWECndcTDwLwkgEwJkb18rqJXqSt2ue/SVoRTNGnYWs3ZZb/ACWk2M7NpBZEJOpgghwDgcwRKJtbojSezPK7X2DdP+FLpvEMzOBxDdYByxyXr6bXvaM9/qefX0is5Q+xgxC9dO+6PNatsJUAhAhCjhAOEAIDhChQhAAahCQCFBCCI3ePouOo+tPprsu56lFLTU+tL5ntH+SYXWopKyPNlJyd33CFTElCAaAIQBCoC6gFCAcIBIBoBscRi0kHUGCsZRUlZq5Yya3R1faHEyXEmAMccslzz0dGfeJvjqqsezJ0LUWmSPBcVb4TBq8HZnVT+IzT96uj0dk2jLRv09F4k4SpycZbM9SMozWUXsWLTZ6VoHTEO3PGDh6jgVv0+qnSez24NNbTwqLc8/X2S+jUbeF5l5vTHw579F7cdZCrTdtnbseW9NKnNX3RvWKqXEi5eMQM+idRHD918/3dj2HZI70rcy+6m5zWuY0uqAyLjRGLyRAkOELNQZXCWOfg7ULY0kAPD2uaHNcMyOzTjv7ipi9rGCfhlt72ibzmtj4pIF3tnLMIDI2/VDQB07zXsf0RBFw3jiRhMAd6zV090RbnmdpsaTea5pvF0hu4YFs8cTPEb17Xw+peLizzNdTUZKSRRur0ThHCAAEBIBAEKASoOIUuijhLgIS4GGpcAtdaphByN2npdWrGAMbh+/atemhjBX7vdm3W1upVduy2RILoOMEBKEABACAcIAhAKFQJCDAQoyFAKEAFUBCA72a0Fh4bwuXVaWNeNn38HRQ1EqUrrsegslWQCDgvmKlOVOTjI92E41Ipo0mV5EZrFMpn2fasPdSAu3g0A4E3g1pIjCPinE/dK20qqTsYTpXjlczra8srEtcahoAy+pWN1we4F9+MbgECDhnuErKTUHa9zfTUpU+E/BUFsc4CCKlMsqXC0QXVQSLoAbi2S1ueQnsilfv2MKkFF49matitzSxrrWxpY0UWte2A7ogXQLsvcJLWm924LdGT7SWxg4O/sZDam0A8lrabWte68bzZJc83y+87AkEmIH3YwnDCVS72JGO25mGyOPtehjSaLzsJutcGBojcJOeMQurQTca9jm1qUqVypC+gPFCEAwoAQAgGGoD6Kdn0/lt8F831Z8ntdOPAHZtL5bfBXrT5J048ETsul8tvgnWnyXpx4AbLpfLb4J16nJOnDgo7W2dSimBTAvVaTSQN0yR5LXVrTaSbOnTQjGTkl2TND3TR+W3wWxV6nJzdOL8Adj0flt8FfUVOSdKHAvc1H5bfBPUVOR0ocC9y0Plt8E9TU5HRhwP3HQ+W1X1NTknRhwI7DofKanqqvI6MOCJ2HQP9IK+qq8joQ4H9n6Hywr6qryToQ4D7P2f5Y809VV5HQp8B9n7P8seaerq8joU+Adyfs/ywnqqvJehDgh9nLP1PMp6uryToU+A+zdn6nmVfWVeSenp8CPJmz9U+JV9ZV5Hp6fAhyYs/VPiU9bV5HpqfAzyZs/VP1FPWVeSempnC37DbTZNEHAyWyTI1C5NTOVW0mdVBRp7IzKNdclzqaM+pbBRqlxAMG8JMy34ndDQEz/OKypPCSbEoqSsiDLQ11R1QMpi+WuN0e0NQQcHSYbAJH3t5iICylU9zsHFuEVfsTs9NuAa1tNom61oHRBOIvZ/ssBJX3e7KZsdSjVJptDqbo6BDbt6803nEmYEYYLYm01Izi4ODi9nyXbfs6rVruugCk5jLlwQabiLrj0cbwzBnhvlbK3umsTmpVFGP1PXbJ2G1lKqHEuNe8Xk4nEQBK66ScHk+5zVHmrMpfZCl1n+S3+vqHP6SAvshS67/ACT+oT4HpIh9kKXXd5J6+fA9JER5IU+u/wAk/qE+B6SIvscz5jvJX+oT4HpI8i+xzPmO8An9QnwPSR5Nf2gBi8J4kLzjrOt8ZyEKL2zesPEKkGXDeQO9ClHbYmlfbiabmVMMZDHAuH0ytdTsb9M/fZ+di/Sc0gEEEEAjHcVku1zTJYtpnSFSDBGqEGgAoADUA4QClACAQIKACCgEH6oCQcFQCgHCAFQAKAxNrbFmX0sDmWbj+XQ8FonT8o3U6ttmefq2YVBdeBnk4SNCCD3rT5N/6HR9ja9rnMYKb2kSwREXRERuwXRZVE2u5rTcHuVrPVhaTa9zXsFoAPA5+q3UpYs0VI3Rv0WrvRystNdAjT+cVSEm4rml3M12GsSiIQDQCAQDhAeX2ryVp1sCSB2m838rhiOxAY9fkLUe4XrS40xAu9IdEbsHK3JY06PIqz08WNcam4vqPLZ4iVLlSMa38hbTWeXvtcnQNcGgDIAByqlYljfsnJ6oGBlS0OuARcpAU2xxOfmoVXRk2/kw0k0A99KoZfQqhzoe3fTcJxLfMQdVqg8HizrrRVWPUXfz/J0smwNo06DqLbTTIOT3Bxe0bwDK3NpnHYtcleSDrOb9orPrVJwF53sxxgnEo3cJHrCYWJQCAcKgEAoCgJEKgi1qAlCARYgI+zUA8VQNAOEAQgIlqAx9tbP/AKjf1D/ktFWHlG6nPwZVKrdMngO5a6U8ZI2TV0Vdr2O6b7cjmF0Vaf8AciU5+GVrJWxXPc2yR6bZ1rkAaLtoVLqxx1IWdy6K8nTD1XQaS/SdIEGRlhqMCPEFc0u5muxMKFBARJQDhACArhqFJXVAF1UDuqALqoOFusLKrLruBDm4PY4ZOadxCxlFNWM6dR05XRUstvdTcKVpgOOFOsBFKroD1Kn4TnuWCk47M3zpKos6X7rg1YW05QhCDAQDhAEIALUBEBASuoAIQDAQBCAC1ARDEBINQAWoBQgGQgPIbbsLm1A1jXPv4tawS4AZ9kanDJc0qby2OmErxCwUHikGVWkFvRJcHGDndDhIeQCOkMN2crujHaxok/dsZFsoGm7DI5Yb1x1aeLudNOeSsdbBbQ0/FPZiB35LCMnF3RlKN0elsNUOxB0XdCtFo4ZQaZesVnLHvgksfD8Tg1+TwBuBwPbe1WMmm7ovgvrECDUA4QDhAEIDL52/5T/FvqsMjbguRi2u+VU/2+qZDp/UfPT8qp4D1TIdP6hz0/LqfSPVMhh9Rc9/06n0pkOn9SXPx1Kn0FMh0/qc6tqY9pa+m9zXCCHUyQR2KNp7MyjGUXdMzmWmpZzFMVa9D5bmuNekPwPPxt4HHiVhdx7bo6cYVl7rRlz4ZpWXbVKoJZecAYMMdLTo4RgeBWxVE+xz1NPOD3O/vBmj/od6K5GvpsR2mz8X0P8ARMh02L3rT/F9DvRMi9JjG1aervod6Jkh0pAdp0tT9LvRMkTpSH70pdY/S70TJDpSF7zpdY/S70TJDpSH71p6n6XeiZIdKQHatPU/S70TIvRkL3pT/F9DvRMidKQe9KepH6XeiZodKQDalPreR9EyQ6UiY2nS6481ckOnIPedLrhTJE6cuCFXa1IAm+DAJgYk8AN5TJDpyPGWzaNRj2V2n2ZdfNRxBNRzSS0NuOODWkDBpkwo5tJPsb4qKTTVzZ2BUs1SkwNrVHezLy4Oe4Fzzea4uYSZ+ImMsjit0Jx5NVWMk9yG3bK2o0gEuGYJa7wJ0UnOE1YxgpRdzAsVmfjfAa0bwBDuyVxSWLOpSujXZtulZmhzpxkNgTiBr3rKFjVNGc/lLaa7w2hdYDqRgNS4rNTZhhc9lsiqW0mitUY6pjJa4RngtuRhg+C6LSzrt+oJdDCXBLnDOu36grkhjLgPbs6zfEJdDF8BzhnWb4hLoYvg5AKAd1CCQpIBCEoVAXEAwgAhAULbspr3e0aXUa0QKtPBxGjwcHjgR2QsJU09+zN9OvKKxe64OHvSpRwtTQG/Ppgmj21G50/McVjk4/N9zZ0YVN6b34f+uTUp1Q4AtIc04ggyCNQRmti3OaUXF2ZOQqYjBQARKATWQpYElSAhQlCAgGEAHsQCCC4EDRC3Zk8qaQdZntm6SWgHdPHUZ4LCpZIzpt3PG2Syk4CQcfaVL0kiZaGyMMhgCBi7MGFock1Y6pvdSNWy02UmhlMXWiAAP5O9Rswe7uW3Wi6EuQyrZX1WDZmkZt9r2ua8SMxwO+EUvBZRNHkPZWtqukC45sC8PvTgBK20t2aql0tj3HNmdRv0hdFkaM5ckhY2dRv0hLIZy5EbDT6jfpCYoZvkXMafUZ9ITFDOXJE2Sn1GfSEshnLkV5AICUB1a1UgIAxQEr2qAje4KAndVAYhAK+g7djMqbIuEvsz/YOOJZF6zvP4qf3TxbHetbh5jsdMdRdY1FkvyFPbFwhtqZ7B2QfN6zPP4av3ex0FM7fNsV6dSV6Ty+nk1RjllruWxHM1YC1CCQBIQB3IBhASlCAgCCgCEA4QGXyipk0p6rmk9mI/la6vymym/cebaYGC5joFeAzQWFabRgpcJGLaq8lYM2pHKnU+KNwkmCe7DeVlBGMmaezrZkRhkRuOOIzWxOxJI93sy2+1ZOThmP5XVGV0cclZlxZGIpUAFUEUBWhYmRIgoBiUAXdUA28FQBlQDvqgYqISw7yAaAV0IAc0EEEAg4EESCOIRq5U2t0ZR2O6mZstT2P+k4F9nPYzNn6SOxa8LfLsdK1CltVWX18h73NLC1UzR/1WTUs543wJZ+oDtTNr5i+njPelK/07M1KNRrwHNcHNOTmkFp7ws07nNKEou0lYndVMQQAgCEBK6hAuoCBbohRSRqgE8XgWkSCCD2FHvsOx43aVnNB5a74Ti12o9Vxzjizqg8kZlatK13NiRyZWnA4rG5lYv7K2Fzh+bmsHxH9gOK206eTNU6mKPZ2PZNGlT9m1jbpzvAOvHV05rrjBR2OVzbdyltbk9TqMim1tN4+EtADT+Egbv2UnBNbGcKjTPO7G2m+lWNNwIe3BwO4bwf41WuF07G2ok1dHuqdSQCMQQCOwroOUCVAMPVBAzw8VAc4QyFHagJQgJBARLUAwCgFe7EABwUBMQqAJ0QAgHCAV5CDQGZV2LSkupF1nqHEuoG5J/EzFju8LB0142OmOpmlaXuX1FNrp5inaW6t/wa3gZY7xap719S//AAnzF/dAzb1EGKt+zu0rtLG91TFh7inUXnYPSze8LS/T+DUp1WuEtIcNWkEeIWaaZzOLj3VicqmISqACAcoBFAChTlbLIyq268Xm+YOoO4qSipLcqbRgVOSQnCph+JsnxBErQ9Pwzcq/0LVl5MUm/EXP/wBrfAY+ayVBIxlWkzYp0A0Q0BoGQGAW5JLsam7koVINAeT5YOpUqtGo+BfLmk7zF26T2TC1TsmjfSjKSaRtbEry0tmYxH5StiNLNJUgu5AGCArBQyJAoAEIBoBoACAd1AFxAI01AEKgAgJAoAIlAAQDgIQEBF4nAiR4hCptGc7YNAmWsNFx+9Qc6i6dTcIB7wsHTj+hvWqqLZu/67kHWC0M/wAu1XhpaKbX915l0/upjJdmZdWlL5ofYBa7W347PTqjWhVhx/RUA/uS8l3RMKD+WTX6jPKFjf8ANpWij+ai5zR+qneHmr1OUT0zfyyT/f8Ak60OUNleYbXpXuqXhrvpdBVzjyR6aqv7WaFOoHfCQeIII8lldGpwku6JIYjCoBACALyEEXKFC8qQ8p/+h7NbVo06hzpVGkYwIdMg8JDfBa5q5voVHBtLyZ/JC11fbMZF5hDpOjYJw4SApFu5JpNHuytppCEBFAcHNKhkdAMEAhTQDiEAwUA4QEpQBKAUoBIB9yAAhCSAZCAQCACEABABKAiUA0BIFAc61BjxD2NeNHNDh5hLIqnJdmZ1Tk5ZDj7Cm06sFw+LIKx6ceDctTVX9xBvJyk34KloZ+W0VSB3PcQp00Zeqm+6T/ZAdj1B8NstA4EUX/3U5TB8jrw8wX5A2G1D4bWD/wDSzMP9jmpjLkdWi+8PswFK3D+rZn9tGoz9qhS0w5ad/wBrX7/8A1LaPuWV366rP+BV9wtQflohzy2jOy0T+W1Ef3UUvLgYUP8A0/t/0DtS0jOxOP5K9E/3FqXfBOlTfaf4Km1LTabRTNJtjr0i6Ok6rZwwDfeh5JHYEbb8BU4R3zT+5e5P7GNAFz3Bz3DGN3Cd+Q3BVJo0ykn2NiFkYghAQpVc5Qo2lATlAIHggJAICRQCAQDICAQbCAYQErqEEUAByFGChByqBwgIzHFAMOCACUAAoBoAhAEIBEIBEoAlAO6gHggEWygIlqAWKgC+qCaAEAYo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1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ctr"/>
            <a:r>
              <a:rPr lang="cs-CZ" dirty="0"/>
              <a:t>Značkové názvosloví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t="9655" r="44917" b="50865"/>
          <a:stretch/>
        </p:blipFill>
        <p:spPr bwMode="auto">
          <a:xfrm>
            <a:off x="222208" y="1167839"/>
            <a:ext cx="1872208" cy="17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50301" r="60372" b="12296"/>
          <a:stretch/>
        </p:blipFill>
        <p:spPr bwMode="auto">
          <a:xfrm>
            <a:off x="5769882" y="1193618"/>
            <a:ext cx="2265382" cy="17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1720" y="1268760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váha záklonmo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516216" y="2700494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íčko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2" r="57562" b="1"/>
          <a:stretch/>
        </p:blipFill>
        <p:spPr bwMode="auto">
          <a:xfrm>
            <a:off x="222208" y="4507345"/>
            <a:ext cx="1689720" cy="11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691680" y="5239561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spirálový obrat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35" b="31579"/>
          <a:stretch/>
        </p:blipFill>
        <p:spPr bwMode="auto">
          <a:xfrm>
            <a:off x="4653179" y="4941168"/>
            <a:ext cx="2295085" cy="13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588224" y="5815625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podmetenka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1" b="41197"/>
          <a:stretch/>
        </p:blipFill>
        <p:spPr bwMode="auto">
          <a:xfrm>
            <a:off x="2140598" y="2979290"/>
            <a:ext cx="2436969" cy="14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99792" y="2412462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obrat v íčku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07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3070"/>
            <a:ext cx="3042536" cy="20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15" y="260648"/>
            <a:ext cx="19948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442591"/>
            <a:ext cx="2309974" cy="347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0945"/>
            <a:ext cx="3104053" cy="19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36" y="4779543"/>
            <a:ext cx="3051423" cy="2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0247"/>
            <a:ext cx="1844472" cy="27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s://encrypted-tbn3.gstatic.com/images?q=tbn:ANd9GcQRAhe8y2Eeu7YdPA4IF2o71LFdZ7MCeqlghzfkGl6Xuta4l4WXr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6869"/>
            <a:ext cx="1930170" cy="29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4" y="1916832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1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566984" y="226869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2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84226" y="2100247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3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374380" y="2708920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4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64090" y="6378078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5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374380" y="5445224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6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76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3070"/>
            <a:ext cx="3042536" cy="20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15" y="260648"/>
            <a:ext cx="19948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" y="2623263"/>
            <a:ext cx="2309974" cy="347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0945"/>
            <a:ext cx="3104053" cy="19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36" y="4779543"/>
            <a:ext cx="3051423" cy="2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0247"/>
            <a:ext cx="1844472" cy="27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s://encrypted-tbn3.gstatic.com/images?q=tbn:ANd9GcQRAhe8y2Eeu7YdPA4IF2o71LFdZ7MCeqlghzfkGl6Xuta4l4WXr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6869"/>
            <a:ext cx="1930170" cy="29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4" y="1916832"/>
            <a:ext cx="262152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ronda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880005" y="2708920"/>
            <a:ext cx="222723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Dálkový skok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849903" y="123070"/>
            <a:ext cx="210053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Váha záklonmo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64090" y="6378078"/>
            <a:ext cx="187220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štika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993620" y="5445224"/>
            <a:ext cx="295682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Pokrčený jelen se záklonem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366616" y="2492896"/>
            <a:ext cx="210053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Váha </a:t>
            </a:r>
            <a:r>
              <a:rPr lang="cs-CZ" b="1" dirty="0" err="1" smtClean="0">
                <a:solidFill>
                  <a:schemeClr val="bg1"/>
                </a:solidFill>
              </a:rPr>
              <a:t>úklonmo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79513" y="6094536"/>
            <a:ext cx="3658539" cy="71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Stoj na levé- zanožit vzhůru </a:t>
            </a:r>
            <a:r>
              <a:rPr lang="cs-CZ" sz="1600" b="1" dirty="0" err="1" smtClean="0">
                <a:solidFill>
                  <a:schemeClr val="bg1"/>
                </a:solidFill>
              </a:rPr>
              <a:t>pravou-vzpažit,levou</a:t>
            </a:r>
            <a:r>
              <a:rPr lang="cs-CZ" sz="1600" b="1" dirty="0" smtClean="0">
                <a:solidFill>
                  <a:schemeClr val="bg1"/>
                </a:solidFill>
              </a:rPr>
              <a:t> rukou uchopit koleno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6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328"/>
            <a:ext cx="3497700" cy="23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39" y="197983"/>
            <a:ext cx="2249314" cy="30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240360" cy="21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376264" cy="30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3702"/>
            <a:ext cx="1967835" cy="289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646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79514" y="2032202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7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177346" y="4793671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10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289522" y="2849576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9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779913" y="2591497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8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087276" y="6250906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12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364088" y="6118374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11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79514" y="6404140"/>
            <a:ext cx="5760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13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69379"/>
            <a:ext cx="2050157" cy="30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3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Význam gymnastické 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pojmenovávací ( nominativní)</a:t>
            </a:r>
          </a:p>
          <a:p>
            <a:r>
              <a:rPr lang="cs-CZ" dirty="0" smtClean="0"/>
              <a:t>Funkce poznávací ( kognitivní)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5831632" y="36863"/>
            <a:ext cx="3312368" cy="20162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PROČ ?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429000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tvoří základ pro komunikační proces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3548" y="5085184"/>
            <a:ext cx="77768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umožňuje sdělovat pohybový obsah verbálně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328"/>
            <a:ext cx="3497700" cy="23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39" y="197983"/>
            <a:ext cx="2249314" cy="30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1952"/>
            <a:ext cx="3240360" cy="21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376264" cy="30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3702"/>
            <a:ext cx="1967835" cy="289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21678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79513" y="2299904"/>
            <a:ext cx="216023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Bočný rozštěp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313395" y="4589630"/>
            <a:ext cx="23497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jelen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96336" y="284957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íčko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779912" y="2591497"/>
            <a:ext cx="103537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cep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76256" y="6250906"/>
            <a:ext cx="178708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kozáček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491880" y="6183664"/>
            <a:ext cx="3024336" cy="574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smtClean="0">
                <a:solidFill>
                  <a:schemeClr val="bg1"/>
                </a:solidFill>
              </a:rPr>
              <a:t>stoj </a:t>
            </a:r>
            <a:r>
              <a:rPr lang="cs-CZ" sz="1600" b="1" dirty="0" smtClean="0">
                <a:solidFill>
                  <a:schemeClr val="bg1"/>
                </a:solidFill>
              </a:rPr>
              <a:t>přednožný pravou </a:t>
            </a:r>
            <a:r>
              <a:rPr lang="cs-CZ" sz="1600" b="1" dirty="0" err="1" smtClean="0">
                <a:solidFill>
                  <a:schemeClr val="bg1"/>
                </a:solidFill>
              </a:rPr>
              <a:t>pokrčmo</a:t>
            </a:r>
            <a:r>
              <a:rPr lang="cs-CZ" sz="1600" b="1" dirty="0" smtClean="0">
                <a:solidFill>
                  <a:schemeClr val="bg1"/>
                </a:solidFill>
              </a:rPr>
              <a:t> - hluboký záklon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79514" y="6404140"/>
            <a:ext cx="3126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Pomalý přemet vpřed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69379"/>
            <a:ext cx="2050157" cy="30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Názvosloví cvičení s náčiním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1</a:t>
            </a:r>
            <a:r>
              <a:rPr lang="pl-PL" dirty="0"/>
              <a:t>) Viz popis polohy těla</a:t>
            </a:r>
          </a:p>
          <a:p>
            <a:pPr marL="0" indent="0">
              <a:buNone/>
            </a:pPr>
            <a:r>
              <a:rPr lang="cs-CZ" dirty="0"/>
              <a:t>2) Držení náčiní (jednoruč, obouruč, pevně volně, nadhmat, podhmat, </a:t>
            </a:r>
            <a:r>
              <a:rPr lang="cs-CZ" dirty="0" err="1"/>
              <a:t>vněhmat</a:t>
            </a:r>
            <a:r>
              <a:rPr lang="cs-CZ" dirty="0"/>
              <a:t>, </a:t>
            </a:r>
            <a:r>
              <a:rPr lang="cs-CZ" dirty="0" err="1"/>
              <a:t>vnitřhmat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dvojhmat, na dlani apod.)</a:t>
            </a:r>
          </a:p>
          <a:p>
            <a:pPr marL="0" indent="0">
              <a:buNone/>
            </a:pPr>
            <a:r>
              <a:rPr lang="cs-CZ" dirty="0"/>
              <a:t>3) Postavení náčiní vzhledem k tělu či prostorovým rovinám (nad hlavou, před tělem za tělem,</a:t>
            </a:r>
          </a:p>
          <a:p>
            <a:pPr marL="0" indent="0">
              <a:buNone/>
            </a:pPr>
            <a:r>
              <a:rPr lang="cs-CZ" dirty="0"/>
              <a:t>čelně, svisle, rovně, šikmo, apod.)</a:t>
            </a:r>
          </a:p>
          <a:p>
            <a:pPr marL="0" indent="0">
              <a:buNone/>
            </a:pPr>
            <a:r>
              <a:rPr lang="cs-CZ" dirty="0"/>
              <a:t>4) Směr volného konce náčiní (volný konec stuhy za tělem rovně)</a:t>
            </a:r>
          </a:p>
          <a:p>
            <a:pPr marL="0" indent="0">
              <a:buNone/>
            </a:pPr>
            <a:r>
              <a:rPr lang="cs-CZ" dirty="0"/>
              <a:t>5) Pohyb náčiní v prostoru (volný pohyb, kresba, pohyb paže s náčiním)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317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manipulace s náčiním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házená, chytání, klopení, komíhání, kroužení, kutálení, nadhazování, namotávání, navinování,</a:t>
            </a:r>
          </a:p>
          <a:p>
            <a:r>
              <a:rPr lang="cs-CZ" dirty="0"/>
              <a:t>obtáčení, odvinování, odrážení, pohyby kruhem, pohyby obloukem, pohyby osmou, pohyby po</a:t>
            </a:r>
          </a:p>
          <a:p>
            <a:r>
              <a:rPr lang="cs-CZ" dirty="0"/>
              <a:t>křivkách, průchod náčiním, prolézání, provlečení, průskoky, předávání, přehazování, překlápění,</a:t>
            </a:r>
          </a:p>
          <a:p>
            <a:r>
              <a:rPr lang="cs-CZ" dirty="0"/>
              <a:t>překračování, přeskakování, přetáčení, převalování, roztáčení, skoky, spirály, ťukání, vlnovky,</a:t>
            </a:r>
          </a:p>
          <a:p>
            <a:r>
              <a:rPr lang="cs-CZ" dirty="0"/>
              <a:t>vtáčení, vyhazování, vykopnutí, vypouštění, vytáčení, vztyčování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47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ector illustration of a girls gymnasts silhouettes - stock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2194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6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) Poloha (pohyb) celého těla – postoje, kleky, sedy, lehy, podpory</a:t>
            </a:r>
          </a:p>
          <a:p>
            <a:pPr marL="0" indent="0">
              <a:buNone/>
            </a:pPr>
            <a:r>
              <a:rPr lang="cs-CZ" dirty="0"/>
              <a:t>2) Poloha jednotlivých částí těla – trup, hlava, dolní a horní končetiny, poloha prstů apod.</a:t>
            </a:r>
          </a:p>
          <a:p>
            <a:pPr marL="0" indent="0">
              <a:buNone/>
            </a:pPr>
            <a:r>
              <a:rPr lang="cs-CZ" dirty="0"/>
              <a:t>3) Pohyb – poloha – přechod – poloha (z čeho co, čím udělám co) nebo ustálený popis (</a:t>
            </a:r>
            <a:r>
              <a:rPr lang="cs-CZ" dirty="0" err="1" smtClean="0"/>
              <a:t>pád,výkrok</a:t>
            </a:r>
            <a:r>
              <a:rPr lang="cs-CZ" dirty="0"/>
              <a:t>, přenos)</a:t>
            </a:r>
          </a:p>
          <a:p>
            <a:pPr marL="0" indent="0">
              <a:buNone/>
            </a:pPr>
            <a:r>
              <a:rPr lang="cs-CZ" dirty="0"/>
              <a:t>4) Značkové názvosloví – most, svíčka, turecký sed, jelení skok apod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17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55576" y="260648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Postoje a pohyby do postojů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6251" r="2237" b="4164"/>
          <a:stretch/>
        </p:blipFill>
        <p:spPr bwMode="auto">
          <a:xfrm>
            <a:off x="60771" y="1628736"/>
            <a:ext cx="9060498" cy="424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07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2002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582"/>
            <a:ext cx="20764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107"/>
            <a:ext cx="3619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9090" y="5596284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stoj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771800" y="5606008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mírný stoj rozkročný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6156176" y="5574068"/>
            <a:ext cx="2160240" cy="35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/>
          </a:p>
          <a:p>
            <a:pPr algn="ctr"/>
            <a:r>
              <a:rPr lang="cs-CZ" sz="1400" dirty="0" smtClean="0"/>
              <a:t>stoj rozkročný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45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8640"/>
            <a:ext cx="28098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076"/>
            <a:ext cx="30765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5733256"/>
            <a:ext cx="277152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podřep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724523" y="5739788"/>
            <a:ext cx="277152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dřep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3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260648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Kleky a pohyby do kleků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4431" r="4868" b="5351"/>
          <a:stretch/>
        </p:blipFill>
        <p:spPr bwMode="auto">
          <a:xfrm>
            <a:off x="323528" y="1385577"/>
            <a:ext cx="8544371" cy="413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38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484</Words>
  <Application>Microsoft Office PowerPoint</Application>
  <PresentationFormat>Předvádění na obrazovce (4:3)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Tok</vt:lpstr>
      <vt:lpstr>Názvosloví v MG školení RO III.třídy</vt:lpstr>
      <vt:lpstr>Odborná terminologie - názvosloví</vt:lpstr>
      <vt:lpstr>Význam gymnastické terminologie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Pohyb – poloha – přechod – poloha</vt:lpstr>
      <vt:lpstr>Značkové názvosloví</vt:lpstr>
      <vt:lpstr>Značkové názvosloví</vt:lpstr>
      <vt:lpstr>Prezentace aplikace PowerPoint</vt:lpstr>
      <vt:lpstr>Prezentace aplikace PowerPoint</vt:lpstr>
      <vt:lpstr>Prezentace aplikace PowerPoint</vt:lpstr>
      <vt:lpstr>Prezentace aplikace PowerPoint</vt:lpstr>
      <vt:lpstr>Názvosloví cvičení s náčiním </vt:lpstr>
      <vt:lpstr>Základní manipulace s náčiním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Názvosloví v MG školení RO III.třídy</dc:title>
  <dc:creator>Kateřina Kapounková</dc:creator>
  <cp:lastModifiedBy>Kateřina Kapounková</cp:lastModifiedBy>
  <cp:revision>43</cp:revision>
  <dcterms:created xsi:type="dcterms:W3CDTF">2014-02-06T12:21:05Z</dcterms:created>
  <dcterms:modified xsi:type="dcterms:W3CDTF">2014-02-07T13:10:18Z</dcterms:modified>
</cp:coreProperties>
</file>