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3" r:id="rId5"/>
    <p:sldId id="262" r:id="rId6"/>
    <p:sldId id="264" r:id="rId7"/>
    <p:sldId id="260" r:id="rId8"/>
    <p:sldId id="265" r:id="rId9"/>
    <p:sldId id="266" r:id="rId10"/>
    <p:sldId id="267" r:id="rId11"/>
    <p:sldId id="259" r:id="rId12"/>
    <p:sldId id="261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4660"/>
  </p:normalViewPr>
  <p:slideViewPr>
    <p:cSldViewPr>
      <p:cViewPr varScale="1">
        <p:scale>
          <a:sx n="70" d="100"/>
          <a:sy n="70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21FF581F-7D79-4C68-8C8E-3A97B51B9875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3040" y="2348880"/>
            <a:ext cx="8640960" cy="988340"/>
          </a:xfrm>
        </p:spPr>
        <p:txBody>
          <a:bodyPr/>
          <a:lstStyle/>
          <a:p>
            <a:r>
              <a:rPr lang="cs-CZ" sz="3600" dirty="0" smtClean="0"/>
              <a:t>SUCHÁ PŘÍPRAVA A HRY VE VODĚ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6335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– 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medicimbaly</a:t>
            </a:r>
            <a:endParaRPr lang="cs-CZ" dirty="0" smtClean="0"/>
          </a:p>
          <a:p>
            <a:r>
              <a:rPr lang="cs-CZ" dirty="0" smtClean="0"/>
              <a:t>švihadla</a:t>
            </a:r>
          </a:p>
          <a:p>
            <a:r>
              <a:rPr lang="cs-CZ" dirty="0" smtClean="0"/>
              <a:t>lavičky</a:t>
            </a:r>
          </a:p>
          <a:p>
            <a:r>
              <a:rPr lang="cs-CZ" dirty="0" smtClean="0"/>
              <a:t>s míčem</a:t>
            </a:r>
          </a:p>
          <a:p>
            <a:r>
              <a:rPr lang="cs-CZ" dirty="0" smtClean="0"/>
              <a:t>rozvoj startovních reakcí – starty z různých pozic a krátký sprint</a:t>
            </a:r>
          </a:p>
          <a:p>
            <a:r>
              <a:rPr lang="cs-CZ" dirty="0" smtClean="0"/>
              <a:t>skok do dálky z místa – výbušnost a síla DK</a:t>
            </a:r>
          </a:p>
          <a:p>
            <a:r>
              <a:rPr lang="cs-CZ" dirty="0" smtClean="0"/>
              <a:t>přeskoky různými směry přes různé překážky</a:t>
            </a:r>
          </a:p>
          <a:p>
            <a:r>
              <a:rPr lang="cs-CZ" dirty="0" smtClean="0"/>
              <a:t>běhy různou intenzitou s úkolem: např. stanovím kolo/úsek klidně jen 20 metrů a běhám </a:t>
            </a:r>
            <a:r>
              <a:rPr lang="cs-CZ" dirty="0" err="1" smtClean="0"/>
              <a:t>např</a:t>
            </a:r>
            <a:r>
              <a:rPr lang="cs-CZ" dirty="0" smtClean="0"/>
              <a:t>: 3 dřepy sprint a 3 dřepy, 3 angličáky a sprint, sprint a v cíli 5 kliků....</a:t>
            </a:r>
          </a:p>
          <a:p>
            <a:r>
              <a:rPr lang="cs-CZ" dirty="0" smtClean="0"/>
              <a:t>pro starší plavce posilovna – možná kondiční trenér ?  </a:t>
            </a:r>
          </a:p>
          <a:p>
            <a:r>
              <a:rPr lang="cs-CZ" dirty="0" smtClean="0"/>
              <a:t>v tělocvičně: kruhy, šplh, přeskoky přes kozu, florbal, vybíjená, fotbal, basket, volejbal/přehazovaná</a:t>
            </a:r>
          </a:p>
          <a:p>
            <a:r>
              <a:rPr lang="cs-CZ" dirty="0" smtClean="0"/>
              <a:t>NEZAPOMÍNEJ NA STREČINK!!!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7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VE VODĚ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 PLAVCE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108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ve vodě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využití jiných vodních sportů (vodní pólo, </a:t>
            </a:r>
            <a:r>
              <a:rPr lang="cs-CZ" dirty="0" err="1" smtClean="0"/>
              <a:t>synchro</a:t>
            </a:r>
            <a:r>
              <a:rPr lang="cs-CZ" dirty="0" smtClean="0"/>
              <a:t>, ploutvové plavání, podvodní </a:t>
            </a:r>
            <a:r>
              <a:rPr lang="cs-CZ" dirty="0" err="1" smtClean="0"/>
              <a:t>rugby</a:t>
            </a:r>
            <a:r>
              <a:rPr lang="cs-CZ" dirty="0" smtClean="0"/>
              <a:t>)</a:t>
            </a:r>
          </a:p>
          <a:p>
            <a:r>
              <a:rPr lang="cs-CZ" dirty="0" smtClean="0"/>
              <a:t>fotbal (na hladině), volejbal / přehazovaná (přes vlaječky – moc to nemají rádi plavčíci)</a:t>
            </a:r>
          </a:p>
          <a:p>
            <a:r>
              <a:rPr lang="cs-CZ" dirty="0" err="1" smtClean="0"/>
              <a:t>hoňka</a:t>
            </a:r>
            <a:r>
              <a:rPr lang="cs-CZ" dirty="0" smtClean="0"/>
              <a:t>, rybičky </a:t>
            </a:r>
            <a:r>
              <a:rPr lang="cs-CZ" dirty="0" err="1" smtClean="0"/>
              <a:t>rybičky</a:t>
            </a:r>
            <a:r>
              <a:rPr lang="cs-CZ" dirty="0" smtClean="0"/>
              <a:t> rybáři jedou, cukr-káva-limonáda</a:t>
            </a:r>
          </a:p>
          <a:p>
            <a:r>
              <a:rPr lang="cs-CZ" dirty="0" smtClean="0"/>
              <a:t>pro nejmenší hra na ZOO, podplavávání např. kruhu</a:t>
            </a:r>
          </a:p>
          <a:p>
            <a:r>
              <a:rPr lang="cs-CZ" dirty="0" smtClean="0"/>
              <a:t>pro větší děti: slalom, podplavávání – plavání pod vodou, podvodní slalom</a:t>
            </a:r>
          </a:p>
          <a:p>
            <a:r>
              <a:rPr lang="cs-CZ" dirty="0" smtClean="0"/>
              <a:t>hříbek, kolotoč, splývání v uličce</a:t>
            </a:r>
          </a:p>
          <a:p>
            <a:r>
              <a:rPr lang="cs-CZ" dirty="0" smtClean="0"/>
              <a:t>přetahování – na gumě (stejná váha na obou stranách)</a:t>
            </a:r>
          </a:p>
          <a:p>
            <a:r>
              <a:rPr lang="cs-CZ" dirty="0" smtClean="0"/>
              <a:t>přetlačování – desky na sebe a kopou nohy</a:t>
            </a:r>
          </a:p>
          <a:p>
            <a:r>
              <a:rPr lang="cs-CZ" dirty="0" smtClean="0"/>
              <a:t>přihrávky s míčem</a:t>
            </a:r>
          </a:p>
          <a:p>
            <a:r>
              <a:rPr lang="cs-CZ" dirty="0" smtClean="0"/>
              <a:t>běhy / skoky ve vodě (formou štafety)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571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ve vodě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žebřík, kotrmelce</a:t>
            </a:r>
          </a:p>
          <a:p>
            <a:r>
              <a:rPr lang="cs-CZ" dirty="0"/>
              <a:t>zábavné plavání (šroubek, 5 záběrů kotrmelec, před odrazem od stěny 5´´pod vodou a co nejdál bez nádechu a navazující sprint, sprinty z poloviny bazénu</a:t>
            </a:r>
            <a:r>
              <a:rPr lang="cs-CZ" dirty="0" smtClean="0"/>
              <a:t>,...)</a:t>
            </a:r>
          </a:p>
          <a:p>
            <a:r>
              <a:rPr lang="cs-CZ" dirty="0" smtClean="0"/>
              <a:t>vláček</a:t>
            </a:r>
          </a:p>
          <a:p>
            <a:r>
              <a:rPr lang="cs-CZ" dirty="0"/>
              <a:t>velmi oblíbené jsou štafety – fantazii se meze nekladou (standardní, krátké vzdálenosti, jen nohy, s deskou v rukách nad vodou, </a:t>
            </a:r>
            <a:r>
              <a:rPr lang="cs-CZ" dirty="0" err="1"/>
              <a:t>sculling</a:t>
            </a:r>
            <a:r>
              <a:rPr lang="cs-CZ" dirty="0"/>
              <a:t>, šroubek, štafety se „štafetovým kolíkem = na půlku)...cokoliv, co vás napadne</a:t>
            </a:r>
          </a:p>
          <a:p>
            <a:r>
              <a:rPr lang="cs-CZ" dirty="0"/>
              <a:t>vertikál</a:t>
            </a:r>
          </a:p>
          <a:p>
            <a:r>
              <a:rPr lang="cs-CZ" dirty="0"/>
              <a:t>skoky a pády do vody (kotrmelec ze břehu, skok pozadu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plavání s kotrmelci vpřed/vzad v polovině/ve třetině</a:t>
            </a:r>
            <a:endParaRPr lang="cs-CZ" dirty="0"/>
          </a:p>
          <a:p>
            <a:r>
              <a:rPr lang="cs-CZ" dirty="0" smtClean="0"/>
              <a:t>plavání ve dvojících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55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SUCHÁ PŘÍPRAVA A HRY VE VODĚ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důležitá součást přípravy plavců všech věkových kategorií</a:t>
            </a:r>
          </a:p>
          <a:p>
            <a:r>
              <a:rPr lang="cs-CZ" dirty="0" smtClean="0"/>
              <a:t>hry ve vodě rozvíjí plavecké dovednosti, zpestřují trénink, ale... </a:t>
            </a:r>
          </a:p>
          <a:p>
            <a:r>
              <a:rPr lang="cs-CZ" dirty="0" smtClean="0"/>
              <a:t>můžou rozvíjet i sílu, rychlost a další schopnosti (</a:t>
            </a:r>
            <a:r>
              <a:rPr lang="cs-CZ" dirty="0" err="1" smtClean="0"/>
              <a:t>hypox</a:t>
            </a:r>
            <a:r>
              <a:rPr lang="cs-CZ" dirty="0" smtClean="0"/>
              <a:t>, obratnost, mrštnost)</a:t>
            </a:r>
          </a:p>
          <a:p>
            <a:r>
              <a:rPr lang="cs-CZ" dirty="0" smtClean="0"/>
              <a:t>suchá příprava je nedílnou součástí přípravy plavce, využívejte hry</a:t>
            </a:r>
          </a:p>
          <a:p>
            <a:r>
              <a:rPr lang="cs-CZ" dirty="0" smtClean="0"/>
              <a:t>důležitá je pestrost a všestrannost suché přípravy</a:t>
            </a:r>
          </a:p>
          <a:p>
            <a:r>
              <a:rPr lang="cs-CZ" dirty="0" smtClean="0"/>
              <a:t>v mladším věku učíme co nejširší škálu pohybových aktivit, v pozdějším věku rozvíjíme na suchu i sílu (myšleno se závažím v </a:t>
            </a:r>
            <a:r>
              <a:rPr lang="cs-CZ" dirty="0" err="1" smtClean="0"/>
              <a:t>posilce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 PLAVCE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8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924475"/>
          </a:xfrm>
        </p:spPr>
        <p:txBody>
          <a:bodyPr/>
          <a:lstStyle/>
          <a:p>
            <a:r>
              <a:rPr lang="cs-CZ" dirty="0" smtClean="0"/>
              <a:t>SUCHÁ PŘÍPRAVA – OPIČÍ DRÁHA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použiji co je na bazéně: pontony, žížaly, desky</a:t>
            </a:r>
          </a:p>
          <a:p>
            <a:r>
              <a:rPr lang="cs-CZ" dirty="0" smtClean="0"/>
              <a:t>postavím opičí dráhu: kotrmelce na pontonech, kličkuj/přeskakuj desky, přelez/podlez žížalu, vyskákej schody (dva nahoru/ jeden dolů), přeběhni koníčkem/pozadu/přeskákej snožmo</a:t>
            </a:r>
          </a:p>
          <a:p>
            <a:r>
              <a:rPr lang="cs-CZ" dirty="0" smtClean="0"/>
              <a:t>s dopomocí trenérů: pontony, stojka a do kotoulu</a:t>
            </a:r>
          </a:p>
          <a:p>
            <a:r>
              <a:rPr lang="cs-CZ" dirty="0" smtClean="0"/>
              <a:t>záleží na vybavení bazénu a místu co je kolem něj</a:t>
            </a:r>
          </a:p>
          <a:p>
            <a:r>
              <a:rPr lang="cs-CZ" dirty="0" smtClean="0"/>
              <a:t>měla by se cvičit v místě, kde je relativně suchá podlaha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47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KOTOUČKY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cvičení mám od J . </a:t>
            </a:r>
            <a:r>
              <a:rPr lang="cs-CZ" dirty="0" err="1" smtClean="0"/>
              <a:t>Nalezéného</a:t>
            </a:r>
            <a:endParaRPr lang="cs-CZ" dirty="0" smtClean="0"/>
          </a:p>
          <a:p>
            <a:r>
              <a:rPr lang="cs-CZ" dirty="0" smtClean="0"/>
              <a:t>začínat bez závaží a kratší interval, postupně prodlužovat a přidávat (dětem stačí provedení bez závaží, ale zvládnou i se závažím)</a:t>
            </a:r>
          </a:p>
          <a:p>
            <a:r>
              <a:rPr lang="cs-CZ" dirty="0" smtClean="0"/>
              <a:t>bez závaží / se závažím (stačí 0,5 kg, ale dá se i víc)</a:t>
            </a:r>
          </a:p>
          <a:p>
            <a:r>
              <a:rPr lang="cs-CZ" dirty="0" smtClean="0"/>
              <a:t>např. 3 kola / 7 cviků, 45´´on / 15´´rest, 2´off</a:t>
            </a:r>
          </a:p>
          <a:p>
            <a:r>
              <a:rPr lang="cs-CZ" dirty="0" smtClean="0"/>
              <a:t>1 kolo v sedě/ve stoje</a:t>
            </a:r>
          </a:p>
          <a:p>
            <a:r>
              <a:rPr lang="cs-CZ" dirty="0" smtClean="0"/>
              <a:t>2 kolo vleže na zádech</a:t>
            </a:r>
          </a:p>
          <a:p>
            <a:r>
              <a:rPr lang="cs-CZ" dirty="0" smtClean="0"/>
              <a:t>3 kolo vleže na břiše</a:t>
            </a:r>
          </a:p>
          <a:p>
            <a:r>
              <a:rPr lang="cs-CZ" dirty="0" smtClean="0"/>
              <a:t>závaží na zápěstí (nebo do rukou) a provádí se malé hmity nebo </a:t>
            </a:r>
            <a:r>
              <a:rPr lang="cs-CZ" dirty="0" err="1" smtClean="0"/>
              <a:t>dvojhmity</a:t>
            </a:r>
            <a:r>
              <a:rPr lang="cs-CZ" dirty="0" smtClean="0"/>
              <a:t> případně kroužky (oběma směry) </a:t>
            </a:r>
          </a:p>
          <a:p>
            <a:r>
              <a:rPr lang="cs-CZ" dirty="0" smtClean="0"/>
              <a:t>v předpažení, zapažení, rozpažení, ve vzpažení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7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52928" cy="924475"/>
          </a:xfrm>
        </p:spPr>
        <p:txBody>
          <a:bodyPr/>
          <a:lstStyle/>
          <a:p>
            <a:r>
              <a:rPr lang="cs-CZ" dirty="0" smtClean="0"/>
              <a:t>SUCHÁ PŘÍPRAVA – KRÁTKÉ SPRINTY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stanovím krátkou vzdálenost a běhám buď tam a zpět anebo tam je těžší zadání a zpět je vždy lehký běh</a:t>
            </a:r>
          </a:p>
          <a:p>
            <a:r>
              <a:rPr lang="cs-CZ" dirty="0" smtClean="0"/>
              <a:t>začínáme zlehka a postupně přitvrzujeme:</a:t>
            </a:r>
          </a:p>
          <a:p>
            <a:r>
              <a:rPr lang="cs-CZ" dirty="0" smtClean="0"/>
              <a:t>přeběhy – ideální atletická abeceda</a:t>
            </a:r>
          </a:p>
          <a:p>
            <a:r>
              <a:rPr lang="cs-CZ" dirty="0" smtClean="0"/>
              <a:t>a přidáváme: žabáky, skoky snožmo, po jedné noze, krab (popředu, pozadu, bokem), plížení, pes (popředu, pozadu, bokem), kačenky, </a:t>
            </a:r>
            <a:r>
              <a:rPr lang="cs-CZ" dirty="0" err="1" smtClean="0"/>
              <a:t>rychlochůze</a:t>
            </a:r>
            <a:r>
              <a:rPr lang="cs-CZ" dirty="0" smtClean="0"/>
              <a:t>, trakař (lze i přes schodek, pokud je na bazéně bezpečné místo, kde to vyzkoušet), přeskoky se švihadlem, ....</a:t>
            </a:r>
          </a:p>
          <a:p>
            <a:r>
              <a:rPr lang="cs-CZ" dirty="0" smtClean="0"/>
              <a:t>co koho napadne, i do kombinace (sprint, v půlce 3 kliky/dřepy, sprint do konce a zpět lehce)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27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75724"/>
            <a:ext cx="8424936" cy="924475"/>
          </a:xfrm>
        </p:spPr>
        <p:txBody>
          <a:bodyPr/>
          <a:lstStyle/>
          <a:p>
            <a:r>
              <a:rPr lang="cs-CZ" dirty="0" smtClean="0"/>
              <a:t>SUCHÁ PŘÍPRAVA – KRUHOVÝ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628801"/>
            <a:ext cx="7125112" cy="422999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kruhový trénink – nekonečné množství variant, velmi efektivní, dle toho, co chceš rozvíjet, náročnosti, pro všechny od nejmenších dětí pro dospělé</a:t>
            </a:r>
          </a:p>
          <a:p>
            <a:r>
              <a:rPr lang="cs-CZ" dirty="0" smtClean="0"/>
              <a:t>Příklady: pro děti: 3 kola, 7 stanovišť, 40´´ on/20´´rest, mezi koly 1´off</a:t>
            </a:r>
          </a:p>
          <a:p>
            <a:r>
              <a:rPr lang="cs-CZ" dirty="0" smtClean="0"/>
              <a:t>varianta 1: panák, K nohy, lavička/bosu (výskoky), přeskoky vpřed/vzad (přes cokoliv, co se dá položit na zem), kliky, Z no na zádech, švihadlo, dřepy</a:t>
            </a:r>
          </a:p>
          <a:p>
            <a:r>
              <a:rPr lang="cs-CZ" dirty="0" smtClean="0"/>
              <a:t>varianta 2: poskoky, leh-sedy, angličáky, výpady, přeskoky, střechy, prkno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Příklady: pro velký: 3 kola, 7 stanovišť, 1´on/20´´ rest, mezi koly 1´off</a:t>
            </a:r>
          </a:p>
          <a:p>
            <a:r>
              <a:rPr lang="cs-CZ" dirty="0" smtClean="0"/>
              <a:t>varianta 1: švihadlo snožmo, gumy, dřepy s výskokem a závažím, leh-sedy, švihadlo koníček, gumy, prkno</a:t>
            </a:r>
          </a:p>
          <a:p>
            <a:r>
              <a:rPr lang="cs-CZ" dirty="0" smtClean="0"/>
              <a:t>varianta 2: angličáky, kliky, výpady s přeskokem, prkno, švihadlo, přednožování ve visu, přítahy na hrazdě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49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GUMY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velký pomocník při tréninkovém výpadku (např. aktuálně zavřené bazény, zranění (zlomená noha))</a:t>
            </a:r>
          </a:p>
          <a:p>
            <a:r>
              <a:rPr lang="cs-CZ" dirty="0" smtClean="0"/>
              <a:t>cvičení s gumami (</a:t>
            </a:r>
            <a:r>
              <a:rPr lang="cs-CZ" dirty="0" err="1" smtClean="0"/>
              <a:t>Terraband</a:t>
            </a:r>
            <a:r>
              <a:rPr lang="cs-CZ" dirty="0" smtClean="0"/>
              <a:t>): mnoho variant cviků, mnohostranné využití, často využíváno pro rozcvičení na závodech, gumy s malým odporem jsou vhodné i pro děti</a:t>
            </a:r>
          </a:p>
          <a:p>
            <a:r>
              <a:rPr lang="cs-CZ" dirty="0" smtClean="0"/>
              <a:t>pozor na jednostranné přetěžování, využívat ke kompenzačním cvičením</a:t>
            </a:r>
          </a:p>
          <a:p>
            <a:r>
              <a:rPr lang="cs-CZ" dirty="0" smtClean="0"/>
              <a:t>tahání plaveckých gum (</a:t>
            </a:r>
            <a:r>
              <a:rPr lang="cs-CZ" dirty="0" err="1" smtClean="0"/>
              <a:t>expandery</a:t>
            </a:r>
            <a:r>
              <a:rPr lang="cs-CZ" dirty="0" smtClean="0"/>
              <a:t>) – lze do jisté míry simulovat plavecký trénink (např. na 50 m P plavec potřebuje 13 záběrů (musí si každý spočítat), tak lze tahat 5x13 záběrů – což plus minus odpovídá práci paží na 5x50. Nebo lze stanovit čas na 50 m a interval obdobně jako v bazénu a tahat K/M/Z/P paže</a:t>
            </a:r>
          </a:p>
          <a:p>
            <a:r>
              <a:rPr lang="cs-CZ" dirty="0" smtClean="0"/>
              <a:t>nenahradí to zcela plavecký tréninky, ale v případě nuceného výpadku je to velmi efektivní forma a velmi usnadňuje návrat do bazénu</a:t>
            </a:r>
          </a:p>
          <a:p>
            <a:r>
              <a:rPr lang="cs-CZ" dirty="0" smtClean="0"/>
              <a:t>nesimulovala bych celý plavecký trénink – tahání gum je náročnější, začít méně a postupně přidávat přiměřeně věku plavce</a:t>
            </a:r>
          </a:p>
          <a:p>
            <a:r>
              <a:rPr lang="cs-CZ" dirty="0" smtClean="0"/>
              <a:t>různé varianty tuhosti – já preferuji měkké gumy i pro dospělé (pro kluky možno větší odpor) – musí si každý vyzkoušet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GYMNASTIKA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 plavce velmi důležitá </a:t>
            </a:r>
          </a:p>
          <a:p>
            <a:r>
              <a:rPr lang="cs-CZ" dirty="0" smtClean="0"/>
              <a:t>není nutné skákat přemety a salta – nebezpečí zranění, ale z gymnastiky si můžeme vzít hodně</a:t>
            </a:r>
          </a:p>
          <a:p>
            <a:r>
              <a:rPr lang="cs-CZ" dirty="0" smtClean="0"/>
              <a:t>cvičení na balančních podložkách (bosu, </a:t>
            </a:r>
            <a:r>
              <a:rPr lang="cs-CZ" dirty="0" err="1" smtClean="0"/>
              <a:t>medicimbal</a:t>
            </a:r>
            <a:r>
              <a:rPr lang="cs-CZ" dirty="0" smtClean="0"/>
              <a:t>) – výdrže, kliky, stoje, dřepy, dva stojí na </a:t>
            </a:r>
            <a:r>
              <a:rPr lang="cs-CZ" dirty="0" err="1" smtClean="0"/>
              <a:t>medicimbalu</a:t>
            </a:r>
            <a:r>
              <a:rPr lang="cs-CZ" dirty="0" smtClean="0"/>
              <a:t> a hází si balónem. Symetricky i asymetricky (např. kliky: obě ruce na </a:t>
            </a:r>
            <a:r>
              <a:rPr lang="cs-CZ" dirty="0" err="1" smtClean="0"/>
              <a:t>medicimbalu</a:t>
            </a:r>
            <a:r>
              <a:rPr lang="cs-CZ" dirty="0" smtClean="0"/>
              <a:t> (použiji jeden či dva), nebo jedna ruka na zemi a druhá na míči)</a:t>
            </a:r>
          </a:p>
          <a:p>
            <a:r>
              <a:rPr lang="cs-CZ" dirty="0" smtClean="0"/>
              <a:t>mrštnost: probíhání mezi dvěma velkými švihadly</a:t>
            </a:r>
          </a:p>
          <a:p>
            <a:r>
              <a:rPr lang="cs-CZ" dirty="0" smtClean="0"/>
              <a:t>kliky s tlesknutím, nebo pády do kliku</a:t>
            </a:r>
          </a:p>
          <a:p>
            <a:r>
              <a:rPr lang="cs-CZ" dirty="0" smtClean="0"/>
              <a:t>přeskákat po </a:t>
            </a:r>
            <a:r>
              <a:rPr lang="cs-CZ" dirty="0" err="1" smtClean="0"/>
              <a:t>medicimbalech</a:t>
            </a:r>
            <a:endParaRPr lang="cs-CZ" dirty="0" smtClean="0"/>
          </a:p>
          <a:p>
            <a:r>
              <a:rPr lang="cs-CZ" dirty="0" smtClean="0"/>
              <a:t>cvičení ve dvojicích: jeden leží na zemi, druhý mu zvedne nohy za kotníky (ležící drží pevnou pozici těla) a nečekaně pouštíme nohu – úkolem ležícího je udržet nohy u sebe</a:t>
            </a:r>
          </a:p>
          <a:p>
            <a:r>
              <a:rPr lang="cs-CZ" dirty="0" smtClean="0"/>
              <a:t>mrštnost s dřevěnou tyčí – přehazuješ ji z ruky do ruky</a:t>
            </a:r>
          </a:p>
          <a:p>
            <a:r>
              <a:rPr lang="cs-CZ" dirty="0" smtClean="0"/>
              <a:t>kotrmelce, hvězdy, stojky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22378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TM02455610[[fn=Podzim]]</Template>
  <TotalTime>666</TotalTime>
  <Words>1153</Words>
  <Application>Microsoft Office PowerPoint</Application>
  <PresentationFormat>Předvádění na obrazovce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Autumn</vt:lpstr>
      <vt:lpstr>SUCHÁ PŘÍPRAVA A HRY VE VODĚ</vt:lpstr>
      <vt:lpstr>SUCHÁ PŘÍPRAVA A HRY VE VODĚ</vt:lpstr>
      <vt:lpstr>SUCHÁ PŘÍPRAVA</vt:lpstr>
      <vt:lpstr>SUCHÁ PŘÍPRAVA – OPIČÍ DRÁHA</vt:lpstr>
      <vt:lpstr>SUCHÁ PŘÍPRAVA - KOTOUČKY</vt:lpstr>
      <vt:lpstr>SUCHÁ PŘÍPRAVA – KRÁTKÉ SPRINTY</vt:lpstr>
      <vt:lpstr>SUCHÁ PŘÍPRAVA – KRUHOVÝ TRÉNINK</vt:lpstr>
      <vt:lpstr>SUCHÁ PŘÍPRAVA - GUMY</vt:lpstr>
      <vt:lpstr>SUCHÁ PŘÍPRAVA - GYMNASTIKA</vt:lpstr>
      <vt:lpstr>SUCHÁ PŘÍPRAVA – ostatní</vt:lpstr>
      <vt:lpstr>HRY VE VODĚ</vt:lpstr>
      <vt:lpstr>Hry ve vodě</vt:lpstr>
      <vt:lpstr>Hry ve vodě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SUCHÁ PŘÍPRAVA A HRY VE VODĚ</dc:title>
  <dc:creator>Jana</dc:creator>
  <cp:lastModifiedBy>Jana</cp:lastModifiedBy>
  <cp:revision>19</cp:revision>
  <dcterms:created xsi:type="dcterms:W3CDTF">2020-12-12T21:37:56Z</dcterms:created>
  <dcterms:modified xsi:type="dcterms:W3CDTF">2020-12-13T15:38:13Z</dcterms:modified>
</cp:coreProperties>
</file>