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568910"/>
            <a:ext cx="11361600" cy="2659090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Vladimír Jůva (Katedra pedagogiky sportu)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Ondřej Janák, Ph.D.</a:t>
            </a:r>
            <a:br>
              <a:rPr lang="cs-CZ" sz="2800" dirty="0"/>
            </a:br>
            <a:r>
              <a:rPr lang="cs-CZ" sz="2800" dirty="0"/>
              <a:t>PhDr. Jakub </a:t>
            </a:r>
            <a:r>
              <a:rPr lang="cs-CZ" sz="2800" dirty="0" err="1"/>
              <a:t>Forýtek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90</TotalTime>
  <Words>592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2020-10-06T09:00:51Z</cp:lastPrinted>
  <dcterms:created xsi:type="dcterms:W3CDTF">2020-10-05T06:18:46Z</dcterms:created>
  <dcterms:modified xsi:type="dcterms:W3CDTF">2022-08-12T08:28:11Z</dcterms:modified>
</cp:coreProperties>
</file>