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6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87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5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6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5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15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4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4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6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843B1A-3469-40BC-BADD-84F7FE061DDA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1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Plánovaný harmonogram</a:t>
            </a:r>
          </a:p>
        </p:txBody>
      </p:sp>
    </p:spTree>
    <p:extLst>
      <p:ext uri="{BB962C8B-B14F-4D97-AF65-F5344CB8AC3E}">
        <p14:creationId xmlns:p14="http://schemas.microsoft.com/office/powerpoint/2010/main" val="225462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Semináře budou kombinovat výklad témat zaměřených na testování motorických schopností a ukázky testování.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 semináře bude věnována praktické realizaci zadaných motorických testů uzpůsobených pro domácí podmínky.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testů následně poslouží jako podklad pro zpracování dat.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materiály a organizační informace budou ukládány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3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 na seminářích: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registrována v průběhu online semináře stažením seznamu účastníků (i vícekrát) a následně zadána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optimálně zkontrolovat zaznamenání docházky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Součástí semináře bude aktivní komunikace se studenty – pravidelně se bude střídat „vyvolený“ student/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komunikaci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Praktická měření budou v druhé půlce semináře představena a termín realizace měření bude ponechán na rozhodnutí studentů. Důležité je splnění do termínu odevzdání vyhodnocených dat.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Podmínky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ukončení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1" y="2065648"/>
            <a:ext cx="80013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zápočtu: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Docházka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Odevzdané zpracované výsledky měření motorických testů (min. 5 testů)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Splněný zápočtový test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odpovědníky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splnění zápočtových požadavků z oblasti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biomechanika se lze přihlásit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„soubornou“ </a:t>
            </a: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Zkouška je ústní – kontaktní nebo online formou dle epidemiologické situace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83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00135B86BD1D498E2B232954E04646" ma:contentTypeVersion="8" ma:contentTypeDescription="Vytvoří nový dokument" ma:contentTypeScope="" ma:versionID="0c6a2c3fb44ec4511044282cba355c43">
  <xsd:schema xmlns:xsd="http://www.w3.org/2001/XMLSchema" xmlns:xs="http://www.w3.org/2001/XMLSchema" xmlns:p="http://schemas.microsoft.com/office/2006/metadata/properties" xmlns:ns3="f8bd5197-ca98-470a-a354-5d86ab0c0fbf" xmlns:ns4="b55b1952-e9cd-4de0-b532-dee136ee42d5" targetNamespace="http://schemas.microsoft.com/office/2006/metadata/properties" ma:root="true" ma:fieldsID="3c27a00c8932b4efeaf0428e0cd5605e" ns3:_="" ns4:_="">
    <xsd:import namespace="f8bd5197-ca98-470a-a354-5d86ab0c0fbf"/>
    <xsd:import namespace="b55b1952-e9cd-4de0-b532-dee136ee4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d5197-ca98-470a-a354-5d86ab0c0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1952-e9cd-4de0-b532-dee136ee4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2717ED-A570-4B13-AF70-C0E01D3EE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d5197-ca98-470a-a354-5d86ab0c0fbf"/>
    <ds:schemaRef ds:uri="b55b1952-e9cd-4de0-b532-dee136ee4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23D05-F49B-450E-893E-D36C21E0CA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AFA554-1730-4298-AA0E-F8090092601A}">
  <ds:schemaRefs>
    <ds:schemaRef ds:uri="b55b1952-e9cd-4de0-b532-dee136ee42d5"/>
    <ds:schemaRef ds:uri="http://purl.org/dc/dcmitype/"/>
    <ds:schemaRef ds:uri="http://purl.org/dc/elements/1.1/"/>
    <ds:schemaRef ds:uri="f8bd5197-ca98-470a-a354-5d86ab0c0fbf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6890</TotalTime>
  <Words>189</Words>
  <Application>Microsoft Office PowerPoint</Application>
  <PresentationFormat>Širokoúhlá obrazovka</PresentationFormat>
  <Paragraphs>28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Síť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Vespa</dc:creator>
  <cp:lastModifiedBy>Tomáš Vespalec</cp:lastModifiedBy>
  <cp:revision>6</cp:revision>
  <dcterms:created xsi:type="dcterms:W3CDTF">2020-10-08T20:56:54Z</dcterms:created>
  <dcterms:modified xsi:type="dcterms:W3CDTF">2020-10-23T07:00:03Z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0x0101008800135B86BD1D498E2B232954E04646</vt:lpwstr>
  </property>
</Properties>
</file>