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A33/116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prezentací:</a:t>
            </a:r>
            <a:r>
              <a:rPr lang="cs-CZ" sz="1200" dirty="0"/>
              <a:t>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7A125D896EAC4FA26D2B0BCC3CEB66" ma:contentTypeVersion="2" ma:contentTypeDescription="Vytvoří nový dokument" ma:contentTypeScope="" ma:versionID="8df19577547d99c44ef05e4a480a5f3c">
  <xsd:schema xmlns:xsd="http://www.w3.org/2001/XMLSchema" xmlns:xs="http://www.w3.org/2001/XMLSchema" xmlns:p="http://schemas.microsoft.com/office/2006/metadata/properties" xmlns:ns2="01dbd7a2-e194-4e6f-8707-b42bb697348d" targetNamespace="http://schemas.microsoft.com/office/2006/metadata/properties" ma:root="true" ma:fieldsID="4d14e2b783d12f14ee80d894e4bdb679" ns2:_="">
    <xsd:import namespace="01dbd7a2-e194-4e6f-8707-b42bb6973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bd7a2-e194-4e6f-8707-b42bb6973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9B0526-F798-4A0C-A9B9-F1AF07EF9E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2564F8-64D0-4736-9080-7F0258029D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bd7a2-e194-4e6f-8707-b42bb6973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6BDFAC-4311-43F5-95B6-44391D54BCFF}">
  <ds:schemaRefs>
    <ds:schemaRef ds:uri="01dbd7a2-e194-4e6f-8707-b42bb697348d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</TotalTime>
  <Words>332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bp (bk) 4023 Příprava k praxi</dc:title>
  <dc:creator>Michal Roček</dc:creator>
  <cp:lastModifiedBy>Michal Roček</cp:lastModifiedBy>
  <cp:revision>6</cp:revision>
  <cp:lastPrinted>1601-01-01T00:00:00Z</cp:lastPrinted>
  <dcterms:created xsi:type="dcterms:W3CDTF">2020-10-03T15:14:05Z</dcterms:created>
  <dcterms:modified xsi:type="dcterms:W3CDTF">2022-02-18T10:21:08Z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0x010100FD7A125D896EAC4FA26D2B0BCC3CEB66</vt:lpwstr>
  </property>
</Properties>
</file>