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1"/>
    <p:restoredTop sz="94719"/>
  </p:normalViewPr>
  <p:slideViewPr>
    <p:cSldViewPr snapToGrid="0" snapToObjects="1">
      <p:cViewPr varScale="1">
        <p:scale>
          <a:sx n="96" d="100"/>
          <a:sy n="96" d="100"/>
        </p:scale>
        <p:origin x="176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67B543-1C7A-EE4D-8D43-E61D3A8AAB2A}" type="datetimeFigureOut">
              <a:rPr lang="cs-CZ" smtClean="0"/>
              <a:t>28.12.2021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606C53-1EBF-F446-A044-2980D0A20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8171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606C53-1EBF-F446-A044-2980D0A202BD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9500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44F73B-B629-EE40-887C-A16DC07BED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69DFA96-73EF-1847-9C04-1C690471E7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8DF28D2-7E59-CD4B-B034-AB4A2AA6E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82B0B-C0B0-0343-BB01-C6BB479DF0E0}" type="datetimeFigureOut">
              <a:rPr lang="cs-CZ" smtClean="0"/>
              <a:t>28.12.2021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5F5AD2-6619-6344-B121-82F8B110B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76E553D-2E00-9F4A-BE09-D9ECF001F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84DC4-BF42-6F4A-B24D-9AA4F16CE7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4958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FD2C80-A9EE-4B4C-A00B-DBAF42100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189A1AD-DB8D-0E42-B30B-565789D4C5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1A0356B-4AFB-9F43-A429-53A00D3D6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82B0B-C0B0-0343-BB01-C6BB479DF0E0}" type="datetimeFigureOut">
              <a:rPr lang="cs-CZ" smtClean="0"/>
              <a:t>28.12.2021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4CEE083-1A0B-F74D-A0A7-172C94A95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5B5FAE6-87B5-584A-A64E-3F0F35BA9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84DC4-BF42-6F4A-B24D-9AA4F16CE7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1866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6C97024-28E4-AF43-AAB4-8C2CB75F69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84F016F-273F-684D-947C-3AC4C16E93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A102E1A-F4F9-8448-9E77-9BC332801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82B0B-C0B0-0343-BB01-C6BB479DF0E0}" type="datetimeFigureOut">
              <a:rPr lang="cs-CZ" smtClean="0"/>
              <a:t>28.12.2021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EA85452-293D-7B46-820B-413EC9D68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25C10D6-D9CA-0F46-873D-1941D160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84DC4-BF42-6F4A-B24D-9AA4F16CE7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2992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047AEB-8920-5740-B2E4-6D481A297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1E08FE-C8D9-E04A-A629-7EAA08812E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66595D0-3D25-764B-B9CD-B2DF170BA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82B0B-C0B0-0343-BB01-C6BB479DF0E0}" type="datetimeFigureOut">
              <a:rPr lang="cs-CZ" smtClean="0"/>
              <a:t>28.12.2021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3D5644E-9459-574C-9CD9-4B64033B9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967BC16-6F71-1C46-AA5A-BA8CF180A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84DC4-BF42-6F4A-B24D-9AA4F16CE7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6898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E9F6BC-2C8F-684A-A530-A10AC4E0A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C9AAB4E-E513-0947-B275-DD96418D23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A9201E2-3BA4-6442-A7BD-9C8CA71DA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82B0B-C0B0-0343-BB01-C6BB479DF0E0}" type="datetimeFigureOut">
              <a:rPr lang="cs-CZ" smtClean="0"/>
              <a:t>28.12.2021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26648A0-7A05-5649-AA75-AC7E95E14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E62FF28-344A-C140-97C6-030D0ADD4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84DC4-BF42-6F4A-B24D-9AA4F16CE7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3806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217DE1-A5D6-A349-A436-0EAA2CE8B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4E871D-C3D4-CF4C-9E25-2E2BE9BF1C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3D93D99-D395-1349-9B0C-98C452DAF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2DFB289-0AC1-E64B-9196-8A529D97E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82B0B-C0B0-0343-BB01-C6BB479DF0E0}" type="datetimeFigureOut">
              <a:rPr lang="cs-CZ" smtClean="0"/>
              <a:t>28.12.2021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385D38D-EC01-E24C-BF9E-12D6C05BC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2643879-1ABE-C846-855B-AB87EFED9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84DC4-BF42-6F4A-B24D-9AA4F16CE7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8953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FFA9F0-7DC4-EB42-ABE4-170386C37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8E1B4BA-CEFE-0A40-9C24-54F81CE12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0B651E9-7073-6845-9690-B6984539BA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192BEFD-E226-824E-88BE-13B8815FE8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A014C65-529A-A744-BDFA-0D6D34FD08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0E14E25-D26A-9741-9388-00EC8AC25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82B0B-C0B0-0343-BB01-C6BB479DF0E0}" type="datetimeFigureOut">
              <a:rPr lang="cs-CZ" smtClean="0"/>
              <a:t>28.12.2021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CB8DE6A-E513-6D45-BA08-45844C3A2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9806A44-5514-B041-9303-E9F4DCAC3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84DC4-BF42-6F4A-B24D-9AA4F16CE7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974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4A3E57-12ED-BF46-AEEE-6592A0697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1058EB6-8859-994E-BFDD-9630B9AC3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82B0B-C0B0-0343-BB01-C6BB479DF0E0}" type="datetimeFigureOut">
              <a:rPr lang="cs-CZ" smtClean="0"/>
              <a:t>28.12.2021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2CB1821-DC47-994F-AA2A-3AAF6931B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7FFEF0D-4FE2-494C-8382-3AC00FD17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84DC4-BF42-6F4A-B24D-9AA4F16CE7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4598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6E1CEDE-064A-E44D-B451-E70EBC80D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82B0B-C0B0-0343-BB01-C6BB479DF0E0}" type="datetimeFigureOut">
              <a:rPr lang="cs-CZ" smtClean="0"/>
              <a:t>28.12.2021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8042E3F-35A5-4949-B8C3-F53311720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76FCF10-10F6-7B47-A03F-84AC5F16A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84DC4-BF42-6F4A-B24D-9AA4F16CE7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0055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2123F8-BC5D-7946-AEC5-03952F0E6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61F84FE-6A71-9746-AE01-0BC306C272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651DE47-1532-F14B-8224-BAF7F6D5CE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74055B8-4BD4-AD40-ACC1-E855CEC7D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82B0B-C0B0-0343-BB01-C6BB479DF0E0}" type="datetimeFigureOut">
              <a:rPr lang="cs-CZ" smtClean="0"/>
              <a:t>28.12.2021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CAABBD3-B201-B94B-B12A-1DF2A058D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26679FE-9F1C-8446-A5E3-370A3EC41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84DC4-BF42-6F4A-B24D-9AA4F16CE7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2182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894C3D-A331-B64D-88F9-E2C82F202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D64375B-610C-E242-AAB4-FC407AC7F7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7103C15-9655-BF48-8C52-B4CC202EA7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EB99E1D-4D41-AB40-8023-5F9FF720B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82B0B-C0B0-0343-BB01-C6BB479DF0E0}" type="datetimeFigureOut">
              <a:rPr lang="cs-CZ" smtClean="0"/>
              <a:t>28.12.2021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C69A71E-000A-7941-981D-F5A27CF05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42E9888-EC36-D74E-92D6-BC043B9D1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84DC4-BF42-6F4A-B24D-9AA4F16CE7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6134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299FE4E-46FA-954E-8EA9-775E3F7D3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80AC5BC-DF09-E34D-939D-5A15E2469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A55810B-D16E-9D40-A475-9C216B60F7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82B0B-C0B0-0343-BB01-C6BB479DF0E0}" type="datetimeFigureOut">
              <a:rPr lang="cs-CZ" smtClean="0"/>
              <a:t>28.12.2021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E83C1-D98C-CE48-B57A-DACC620613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CD8E8FC-21E6-944A-8D80-7D5DEAB1D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E84DC4-BF42-6F4A-B24D-9AA4F16CE7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6665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278ADA9-6383-4BDD-80D2-8899A4026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4B7147-B0F6-40ED-B5A2-FF72BC81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2ED777F-7C5B-9942-A6DB-D3A1B8CBB7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5031" y="1380754"/>
            <a:ext cx="5561938" cy="2513516"/>
          </a:xfrm>
        </p:spPr>
        <p:txBody>
          <a:bodyPr>
            <a:normAutofit/>
          </a:bodyPr>
          <a:lstStyle/>
          <a:p>
            <a:r>
              <a:rPr lang="cs-CZ" dirty="0" err="1"/>
              <a:t>FanExperience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85F34C7-8335-F746-B888-DBE87301D3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5031" y="4076802"/>
            <a:ext cx="5561938" cy="1534587"/>
          </a:xfrm>
        </p:spPr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2494119" y="6170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0995" y="5310973"/>
            <a:ext cx="705948" cy="6867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116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ED777F-7C5B-9942-A6DB-D3A1B8CBB7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85F34C7-8335-F746-B888-DBE87301D3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FFB18A0-438A-8347-9666-F252AE4EA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70" y="543339"/>
            <a:ext cx="11343620" cy="592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207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ED777F-7C5B-9942-A6DB-D3A1B8CBB7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85F34C7-8335-F746-B888-DBE87301D3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41906DB-86DC-7E41-BE9F-E8889656A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55" y="291548"/>
            <a:ext cx="11761473" cy="622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525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ED777F-7C5B-9942-A6DB-D3A1B8CBB7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85F34C7-8335-F746-B888-DBE87301D3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8015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ED777F-7C5B-9942-A6DB-D3A1B8CBB7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85F34C7-8335-F746-B888-DBE87301D3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2730DA6-B84A-0E49-ABC6-26FF4885E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962"/>
            <a:ext cx="12192000" cy="677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151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ED777F-7C5B-9942-A6DB-D3A1B8CBB7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85F34C7-8335-F746-B888-DBE87301D3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AE2EEB4-659D-2348-A3DD-25476437D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42333"/>
            <a:ext cx="12268200" cy="681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277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ED777F-7C5B-9942-A6DB-D3A1B8CBB7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85F34C7-8335-F746-B888-DBE87301D3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7DA4819-11F3-5E4F-85F1-389A1BFA7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791" y="450573"/>
            <a:ext cx="11206422" cy="584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208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ED777F-7C5B-9942-A6DB-D3A1B8CBB7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85F34C7-8335-F746-B888-DBE87301D3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 descr="Obsah obrázku text, osoba, žena&#10;&#10;Popis byl vytvořen automaticky">
            <a:extLst>
              <a:ext uri="{FF2B5EF4-FFF2-40B4-BE49-F238E27FC236}">
                <a16:creationId xmlns:a16="http://schemas.microsoft.com/office/drawing/2014/main" id="{AEABF39F-D26C-354C-AC7B-9E050AEF9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86" y="251791"/>
            <a:ext cx="12205956" cy="648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179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ED777F-7C5B-9942-A6DB-D3A1B8CBB7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85F34C7-8335-F746-B888-DBE87301D3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10AF888-C8EB-6049-9260-9EFD69C53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35" y="59826"/>
            <a:ext cx="11979965" cy="685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523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ED777F-7C5B-9942-A6DB-D3A1B8CBB7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85F34C7-8335-F746-B888-DBE87301D3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7FF58FB-DB45-2E4F-8047-1CFE24AB6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0210"/>
            <a:ext cx="12255513" cy="648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59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ED777F-7C5B-9942-A6DB-D3A1B8CBB7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85F34C7-8335-F746-B888-DBE87301D3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7E432C5-248D-834D-9024-FE091FC07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78295"/>
            <a:ext cx="12187430" cy="633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3925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ED777F-7C5B-9942-A6DB-D3A1B8CBB7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85F34C7-8335-F746-B888-DBE87301D3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8E03316-0B2F-5E4F-B3D7-AE82DD019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226"/>
            <a:ext cx="11926624" cy="638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40063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</Words>
  <Application>Microsoft Macintosh PowerPoint</Application>
  <PresentationFormat>Širokoúhlá obrazovka</PresentationFormat>
  <Paragraphs>2</Paragraphs>
  <Slides>12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Motiv Office</vt:lpstr>
      <vt:lpstr>FanExperience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FanExperience</dc:title>
  <dc:creator>Adam Kyselica</dc:creator>
  <cp:lastModifiedBy>Adam Kyselica</cp:lastModifiedBy>
  <cp:revision>1</cp:revision>
  <dcterms:created xsi:type="dcterms:W3CDTF">2021-12-28T21:23:46Z</dcterms:created>
  <dcterms:modified xsi:type="dcterms:W3CDTF">2021-12-28T21:31:04Z</dcterms:modified>
</cp:coreProperties>
</file>