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4" r:id="rId2"/>
    <p:sldId id="262" r:id="rId3"/>
    <p:sldId id="267" r:id="rId4"/>
    <p:sldId id="272" r:id="rId5"/>
    <p:sldId id="268" r:id="rId6"/>
    <p:sldId id="271" r:id="rId7"/>
    <p:sldId id="257" r:id="rId8"/>
    <p:sldId id="273" r:id="rId9"/>
    <p:sldId id="261" r:id="rId10"/>
    <p:sldId id="259" r:id="rId11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4F46F13-23F8-6CBD-6D05-844884F5B97F}" name="Adam Kyselica" initials="AK" userId="S::429943@muni.cz::6ae1c457-3430-4d5f-bb7b-38fd640a9bbe" providerId="AD"/>
  <p188:author id="{B0E6E359-B55A-D7A5-2A6A-03249EDE3497}" name="Jakub Palka" initials="JP" userId="b6cbd74cbbe4ec3a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254D"/>
    <a:srgbClr val="1B2D66"/>
    <a:srgbClr val="141E3F"/>
    <a:srgbClr val="A82A4A"/>
    <a:srgbClr val="131333"/>
    <a:srgbClr val="FFFFFF"/>
    <a:srgbClr val="0D0B24"/>
    <a:srgbClr val="BE2B41"/>
    <a:srgbClr val="EDD89A"/>
    <a:srgbClr val="C8B6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50" autoAdjust="0"/>
    <p:restoredTop sz="94744" autoAdjust="0"/>
  </p:normalViewPr>
  <p:slideViewPr>
    <p:cSldViewPr snapToGrid="0">
      <p:cViewPr varScale="1">
        <p:scale>
          <a:sx n="74" d="100"/>
          <a:sy n="74" d="100"/>
        </p:scale>
        <p:origin x="878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3259" y="3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DE2FA3-39A0-4867-BE1A-9E333A143C5F}" type="doc">
      <dgm:prSet loTypeId="urn:microsoft.com/office/officeart/2008/layout/LinedList" loCatId="hierarchy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526DD7B2-4395-416B-90FE-CB3D39037048}">
      <dgm:prSet custT="1"/>
      <dgm:spPr/>
      <dgm:t>
        <a:bodyPr/>
        <a:lstStyle/>
        <a:p>
          <a:r>
            <a:rPr lang="cs-CZ" sz="3600" dirty="0">
              <a:latin typeface="Bahnschrift SemiLight Condensed" panose="020B0502040204020203" pitchFamily="34" charset="0"/>
            </a:rPr>
            <a:t>1926 – Začátek basketbalu v Brně</a:t>
          </a:r>
          <a:endParaRPr lang="en-US" sz="3600" dirty="0">
            <a:latin typeface="Bahnschrift SemiLight Condensed" panose="020B0502040204020203" pitchFamily="34" charset="0"/>
          </a:endParaRPr>
        </a:p>
      </dgm:t>
    </dgm:pt>
    <dgm:pt modelId="{D5B676D1-79E3-4BB7-BDA3-0BC5F0367C8E}" type="parTrans" cxnId="{93E54582-C090-4945-9962-DE79C078033C}">
      <dgm:prSet/>
      <dgm:spPr/>
      <dgm:t>
        <a:bodyPr/>
        <a:lstStyle/>
        <a:p>
          <a:endParaRPr lang="en-US"/>
        </a:p>
      </dgm:t>
    </dgm:pt>
    <dgm:pt modelId="{9DFAD2CA-A346-46F2-AFFA-49F15EEB32FE}" type="sibTrans" cxnId="{93E54582-C090-4945-9962-DE79C078033C}">
      <dgm:prSet/>
      <dgm:spPr/>
      <dgm:t>
        <a:bodyPr/>
        <a:lstStyle/>
        <a:p>
          <a:endParaRPr lang="en-US"/>
        </a:p>
      </dgm:t>
    </dgm:pt>
    <dgm:pt modelId="{70564ABA-3E5A-428C-B709-2B34D7FC0A21}">
      <dgm:prSet/>
      <dgm:spPr/>
      <dgm:t>
        <a:bodyPr/>
        <a:lstStyle/>
        <a:p>
          <a:r>
            <a:rPr lang="cs-CZ" dirty="0">
              <a:latin typeface="Bahnschrift SemiLight Condensed" panose="020B0502040204020203" pitchFamily="34" charset="0"/>
            </a:rPr>
            <a:t>2013 – Basket Brno a.s.</a:t>
          </a:r>
          <a:endParaRPr lang="en-US" dirty="0">
            <a:latin typeface="Bahnschrift SemiLight Condensed" panose="020B0502040204020203" pitchFamily="34" charset="0"/>
          </a:endParaRPr>
        </a:p>
      </dgm:t>
    </dgm:pt>
    <dgm:pt modelId="{4575BABD-CB2F-45AF-8091-639636139AA6}" type="parTrans" cxnId="{E92FCEDD-46BE-4219-88C7-265989782902}">
      <dgm:prSet/>
      <dgm:spPr/>
      <dgm:t>
        <a:bodyPr/>
        <a:lstStyle/>
        <a:p>
          <a:endParaRPr lang="en-US"/>
        </a:p>
      </dgm:t>
    </dgm:pt>
    <dgm:pt modelId="{0FB1F0C0-1C34-40FB-8181-C59C685F8CC6}" type="sibTrans" cxnId="{E92FCEDD-46BE-4219-88C7-265989782902}">
      <dgm:prSet/>
      <dgm:spPr/>
      <dgm:t>
        <a:bodyPr/>
        <a:lstStyle/>
        <a:p>
          <a:endParaRPr lang="en-US"/>
        </a:p>
      </dgm:t>
    </dgm:pt>
    <dgm:pt modelId="{F23D1B00-FFBF-4015-BEE2-ECE78D47A81D}" type="pres">
      <dgm:prSet presAssocID="{6BDE2FA3-39A0-4867-BE1A-9E333A143C5F}" presName="vert0" presStyleCnt="0">
        <dgm:presLayoutVars>
          <dgm:dir/>
          <dgm:animOne val="branch"/>
          <dgm:animLvl val="lvl"/>
        </dgm:presLayoutVars>
      </dgm:prSet>
      <dgm:spPr/>
    </dgm:pt>
    <dgm:pt modelId="{360D11B2-10E6-481E-9054-A7834D334894}" type="pres">
      <dgm:prSet presAssocID="{526DD7B2-4395-416B-90FE-CB3D39037048}" presName="thickLine" presStyleLbl="alignNode1" presStyleIdx="0" presStyleCnt="2"/>
      <dgm:spPr/>
    </dgm:pt>
    <dgm:pt modelId="{D3FCCD61-9119-4A61-953E-431DABDDA37A}" type="pres">
      <dgm:prSet presAssocID="{526DD7B2-4395-416B-90FE-CB3D39037048}" presName="horz1" presStyleCnt="0"/>
      <dgm:spPr/>
    </dgm:pt>
    <dgm:pt modelId="{BD8A1AAC-15D7-4CC7-A95C-FEF89D05BAD5}" type="pres">
      <dgm:prSet presAssocID="{526DD7B2-4395-416B-90FE-CB3D39037048}" presName="tx1" presStyleLbl="revTx" presStyleIdx="0" presStyleCnt="2"/>
      <dgm:spPr/>
    </dgm:pt>
    <dgm:pt modelId="{A0299A36-4906-4FDD-AE86-6E38E680D142}" type="pres">
      <dgm:prSet presAssocID="{526DD7B2-4395-416B-90FE-CB3D39037048}" presName="vert1" presStyleCnt="0"/>
      <dgm:spPr/>
    </dgm:pt>
    <dgm:pt modelId="{71039D12-7CFB-4EAE-A679-97667DA7832D}" type="pres">
      <dgm:prSet presAssocID="{70564ABA-3E5A-428C-B709-2B34D7FC0A21}" presName="thickLine" presStyleLbl="alignNode1" presStyleIdx="1" presStyleCnt="2"/>
      <dgm:spPr/>
    </dgm:pt>
    <dgm:pt modelId="{98A83C69-1231-4CBE-BBF5-C36F1942D8AD}" type="pres">
      <dgm:prSet presAssocID="{70564ABA-3E5A-428C-B709-2B34D7FC0A21}" presName="horz1" presStyleCnt="0"/>
      <dgm:spPr/>
    </dgm:pt>
    <dgm:pt modelId="{E9072545-40F8-4A81-B73F-B79076F0A1DB}" type="pres">
      <dgm:prSet presAssocID="{70564ABA-3E5A-428C-B709-2B34D7FC0A21}" presName="tx1" presStyleLbl="revTx" presStyleIdx="1" presStyleCnt="2"/>
      <dgm:spPr/>
    </dgm:pt>
    <dgm:pt modelId="{49DB14DB-5E92-4DD8-B944-D0DB77E18E36}" type="pres">
      <dgm:prSet presAssocID="{70564ABA-3E5A-428C-B709-2B34D7FC0A21}" presName="vert1" presStyleCnt="0"/>
      <dgm:spPr/>
    </dgm:pt>
  </dgm:ptLst>
  <dgm:cxnLst>
    <dgm:cxn modelId="{9C3F213B-3FEF-43D4-AAF7-2CB322326B2D}" type="presOf" srcId="{6BDE2FA3-39A0-4867-BE1A-9E333A143C5F}" destId="{F23D1B00-FFBF-4015-BEE2-ECE78D47A81D}" srcOrd="0" destOrd="0" presId="urn:microsoft.com/office/officeart/2008/layout/LinedList"/>
    <dgm:cxn modelId="{1C9E7F50-F634-466C-8C92-4A159C03445D}" type="presOf" srcId="{70564ABA-3E5A-428C-B709-2B34D7FC0A21}" destId="{E9072545-40F8-4A81-B73F-B79076F0A1DB}" srcOrd="0" destOrd="0" presId="urn:microsoft.com/office/officeart/2008/layout/LinedList"/>
    <dgm:cxn modelId="{93E54582-C090-4945-9962-DE79C078033C}" srcId="{6BDE2FA3-39A0-4867-BE1A-9E333A143C5F}" destId="{526DD7B2-4395-416B-90FE-CB3D39037048}" srcOrd="0" destOrd="0" parTransId="{D5B676D1-79E3-4BB7-BDA3-0BC5F0367C8E}" sibTransId="{9DFAD2CA-A346-46F2-AFFA-49F15EEB32FE}"/>
    <dgm:cxn modelId="{E92FCEDD-46BE-4219-88C7-265989782902}" srcId="{6BDE2FA3-39A0-4867-BE1A-9E333A143C5F}" destId="{70564ABA-3E5A-428C-B709-2B34D7FC0A21}" srcOrd="1" destOrd="0" parTransId="{4575BABD-CB2F-45AF-8091-639636139AA6}" sibTransId="{0FB1F0C0-1C34-40FB-8181-C59C685F8CC6}"/>
    <dgm:cxn modelId="{296D04EB-521C-4087-BB14-C0AD3384B231}" type="presOf" srcId="{526DD7B2-4395-416B-90FE-CB3D39037048}" destId="{BD8A1AAC-15D7-4CC7-A95C-FEF89D05BAD5}" srcOrd="0" destOrd="0" presId="urn:microsoft.com/office/officeart/2008/layout/LinedList"/>
    <dgm:cxn modelId="{F4FD222C-2934-4B1F-82FC-7DA90328F2F7}" type="presParOf" srcId="{F23D1B00-FFBF-4015-BEE2-ECE78D47A81D}" destId="{360D11B2-10E6-481E-9054-A7834D334894}" srcOrd="0" destOrd="0" presId="urn:microsoft.com/office/officeart/2008/layout/LinedList"/>
    <dgm:cxn modelId="{33CF069B-222B-4E62-AD25-097A4AFC77D4}" type="presParOf" srcId="{F23D1B00-FFBF-4015-BEE2-ECE78D47A81D}" destId="{D3FCCD61-9119-4A61-953E-431DABDDA37A}" srcOrd="1" destOrd="0" presId="urn:microsoft.com/office/officeart/2008/layout/LinedList"/>
    <dgm:cxn modelId="{0B7BAD33-D42A-4A77-9814-915914FEFCC0}" type="presParOf" srcId="{D3FCCD61-9119-4A61-953E-431DABDDA37A}" destId="{BD8A1AAC-15D7-4CC7-A95C-FEF89D05BAD5}" srcOrd="0" destOrd="0" presId="urn:microsoft.com/office/officeart/2008/layout/LinedList"/>
    <dgm:cxn modelId="{925178C7-9CDE-40C0-9CA6-2CDC89EE29AF}" type="presParOf" srcId="{D3FCCD61-9119-4A61-953E-431DABDDA37A}" destId="{A0299A36-4906-4FDD-AE86-6E38E680D142}" srcOrd="1" destOrd="0" presId="urn:microsoft.com/office/officeart/2008/layout/LinedList"/>
    <dgm:cxn modelId="{DFA177C4-D112-4594-9DDA-E681CB253872}" type="presParOf" srcId="{F23D1B00-FFBF-4015-BEE2-ECE78D47A81D}" destId="{71039D12-7CFB-4EAE-A679-97667DA7832D}" srcOrd="2" destOrd="0" presId="urn:microsoft.com/office/officeart/2008/layout/LinedList"/>
    <dgm:cxn modelId="{DD926AFC-3457-4EEF-9621-36B131DA5A53}" type="presParOf" srcId="{F23D1B00-FFBF-4015-BEE2-ECE78D47A81D}" destId="{98A83C69-1231-4CBE-BBF5-C36F1942D8AD}" srcOrd="3" destOrd="0" presId="urn:microsoft.com/office/officeart/2008/layout/LinedList"/>
    <dgm:cxn modelId="{2BAB143A-2A19-41AA-987B-0C9F4E65DAF1}" type="presParOf" srcId="{98A83C69-1231-4CBE-BBF5-C36F1942D8AD}" destId="{E9072545-40F8-4A81-B73F-B79076F0A1DB}" srcOrd="0" destOrd="0" presId="urn:microsoft.com/office/officeart/2008/layout/LinedList"/>
    <dgm:cxn modelId="{E1B1865E-EFED-4F4A-906D-D19767B3327C}" type="presParOf" srcId="{98A83C69-1231-4CBE-BBF5-C36F1942D8AD}" destId="{49DB14DB-5E92-4DD8-B944-D0DB77E18E3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B3140F-70BD-4293-92DA-B378989AE343}" type="doc">
      <dgm:prSet loTypeId="urn:microsoft.com/office/officeart/2005/8/layout/vProcess5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ED99326F-7032-4CD8-9D3D-831FCFA0D1CD}">
      <dgm:prSet custT="1"/>
      <dgm:spPr/>
      <dgm:t>
        <a:bodyPr/>
        <a:lstStyle/>
        <a:p>
          <a:r>
            <a:rPr lang="cs-CZ" sz="4800" dirty="0">
              <a:latin typeface="Bahnschrift SemiLight Condensed" panose="020B0502040204020203" pitchFamily="34" charset="0"/>
            </a:rPr>
            <a:t>3. místo KNBL</a:t>
          </a:r>
          <a:endParaRPr lang="en-US" sz="4800" dirty="0">
            <a:latin typeface="Bahnschrift SemiLight Condensed" panose="020B0502040204020203" pitchFamily="34" charset="0"/>
          </a:endParaRPr>
        </a:p>
      </dgm:t>
    </dgm:pt>
    <dgm:pt modelId="{EA2D3653-400E-4E73-AC76-CA51C475B12D}" type="parTrans" cxnId="{EE921111-DBE9-47A3-A83F-4B1D20BCB586}">
      <dgm:prSet/>
      <dgm:spPr/>
      <dgm:t>
        <a:bodyPr/>
        <a:lstStyle/>
        <a:p>
          <a:endParaRPr lang="en-US"/>
        </a:p>
      </dgm:t>
    </dgm:pt>
    <dgm:pt modelId="{31B2A95D-B14D-49E4-A734-8BBAEA946F44}" type="sibTrans" cxnId="{EE921111-DBE9-47A3-A83F-4B1D20BCB586}">
      <dgm:prSet/>
      <dgm:spPr/>
      <dgm:t>
        <a:bodyPr/>
        <a:lstStyle/>
        <a:p>
          <a:endParaRPr lang="en-US"/>
        </a:p>
      </dgm:t>
    </dgm:pt>
    <dgm:pt modelId="{AEA34625-02E5-48AA-9355-D7A5FA04D51F}">
      <dgm:prSet custT="1"/>
      <dgm:spPr/>
      <dgm:t>
        <a:bodyPr/>
        <a:lstStyle/>
        <a:p>
          <a:r>
            <a:rPr lang="cs-CZ" sz="4800" dirty="0">
              <a:latin typeface="Bahnschrift SemiLight Condensed" panose="020B0502040204020203" pitchFamily="34" charset="0"/>
            </a:rPr>
            <a:t>3. místo ENBL</a:t>
          </a:r>
          <a:endParaRPr lang="en-US" sz="4800" dirty="0">
            <a:latin typeface="Bahnschrift SemiLight Condensed" panose="020B0502040204020203" pitchFamily="34" charset="0"/>
          </a:endParaRPr>
        </a:p>
      </dgm:t>
    </dgm:pt>
    <dgm:pt modelId="{CE35821D-1F1D-4EF8-8C9B-AF909FC926E4}" type="parTrans" cxnId="{4B780C55-282D-4B19-AF6E-5675C5D982F8}">
      <dgm:prSet/>
      <dgm:spPr/>
      <dgm:t>
        <a:bodyPr/>
        <a:lstStyle/>
        <a:p>
          <a:endParaRPr lang="en-US"/>
        </a:p>
      </dgm:t>
    </dgm:pt>
    <dgm:pt modelId="{BCCA5C8C-86EE-4CFA-A7AA-014BEF3FC18B}" type="sibTrans" cxnId="{4B780C55-282D-4B19-AF6E-5675C5D982F8}">
      <dgm:prSet/>
      <dgm:spPr/>
      <dgm:t>
        <a:bodyPr/>
        <a:lstStyle/>
        <a:p>
          <a:endParaRPr lang="en-US"/>
        </a:p>
      </dgm:t>
    </dgm:pt>
    <dgm:pt modelId="{DE9317D1-A1BA-4088-8A36-7FDA8F761022}">
      <dgm:prSet custT="1"/>
      <dgm:spPr/>
      <dgm:t>
        <a:bodyPr/>
        <a:lstStyle/>
        <a:p>
          <a:r>
            <a:rPr lang="cs-CZ" sz="4800" dirty="0">
              <a:latin typeface="Bahnschrift SemiLight Condensed" panose="020B0502040204020203" pitchFamily="34" charset="0"/>
            </a:rPr>
            <a:t>4.místo Český Pohár</a:t>
          </a:r>
          <a:endParaRPr lang="en-US" sz="4800" dirty="0">
            <a:latin typeface="Bahnschrift SemiLight Condensed" panose="020B0502040204020203" pitchFamily="34" charset="0"/>
          </a:endParaRPr>
        </a:p>
      </dgm:t>
    </dgm:pt>
    <dgm:pt modelId="{81130E01-A9F2-48B2-9554-7DF3F87D70DE}" type="parTrans" cxnId="{F1A74034-C09D-4A7F-9CA9-67AD996F35D4}">
      <dgm:prSet/>
      <dgm:spPr/>
      <dgm:t>
        <a:bodyPr/>
        <a:lstStyle/>
        <a:p>
          <a:endParaRPr lang="en-US"/>
        </a:p>
      </dgm:t>
    </dgm:pt>
    <dgm:pt modelId="{77039A83-9D10-4454-A354-21170A8BC6FF}" type="sibTrans" cxnId="{F1A74034-C09D-4A7F-9CA9-67AD996F35D4}">
      <dgm:prSet/>
      <dgm:spPr/>
      <dgm:t>
        <a:bodyPr/>
        <a:lstStyle/>
        <a:p>
          <a:endParaRPr lang="en-US"/>
        </a:p>
      </dgm:t>
    </dgm:pt>
    <dgm:pt modelId="{53FBB8D6-9E08-4B3A-9B31-3F3FE8B72459}" type="pres">
      <dgm:prSet presAssocID="{F6B3140F-70BD-4293-92DA-B378989AE343}" presName="outerComposite" presStyleCnt="0">
        <dgm:presLayoutVars>
          <dgm:chMax val="5"/>
          <dgm:dir/>
          <dgm:resizeHandles val="exact"/>
        </dgm:presLayoutVars>
      </dgm:prSet>
      <dgm:spPr/>
    </dgm:pt>
    <dgm:pt modelId="{893CCB41-7B71-4BCB-8A39-5D8E11D9F272}" type="pres">
      <dgm:prSet presAssocID="{F6B3140F-70BD-4293-92DA-B378989AE343}" presName="dummyMaxCanvas" presStyleCnt="0">
        <dgm:presLayoutVars/>
      </dgm:prSet>
      <dgm:spPr/>
    </dgm:pt>
    <dgm:pt modelId="{F9EFF695-BC57-47B0-89F3-8D2E8DABF0F1}" type="pres">
      <dgm:prSet presAssocID="{F6B3140F-70BD-4293-92DA-B378989AE343}" presName="ThreeNodes_1" presStyleLbl="node1" presStyleIdx="0" presStyleCnt="3">
        <dgm:presLayoutVars>
          <dgm:bulletEnabled val="1"/>
        </dgm:presLayoutVars>
      </dgm:prSet>
      <dgm:spPr/>
    </dgm:pt>
    <dgm:pt modelId="{F9FFF977-BEBC-4A46-8F5B-BA7B72BCFB7F}" type="pres">
      <dgm:prSet presAssocID="{F6B3140F-70BD-4293-92DA-B378989AE343}" presName="ThreeNodes_2" presStyleLbl="node1" presStyleIdx="1" presStyleCnt="3">
        <dgm:presLayoutVars>
          <dgm:bulletEnabled val="1"/>
        </dgm:presLayoutVars>
      </dgm:prSet>
      <dgm:spPr/>
    </dgm:pt>
    <dgm:pt modelId="{4BB89CBB-AD90-4ECE-B4F3-AD8F9A277A40}" type="pres">
      <dgm:prSet presAssocID="{F6B3140F-70BD-4293-92DA-B378989AE343}" presName="ThreeNodes_3" presStyleLbl="node1" presStyleIdx="2" presStyleCnt="3">
        <dgm:presLayoutVars>
          <dgm:bulletEnabled val="1"/>
        </dgm:presLayoutVars>
      </dgm:prSet>
      <dgm:spPr/>
    </dgm:pt>
    <dgm:pt modelId="{AEB94B9E-E539-462B-89CB-F1599A1D454D}" type="pres">
      <dgm:prSet presAssocID="{F6B3140F-70BD-4293-92DA-B378989AE343}" presName="ThreeConn_1-2" presStyleLbl="fgAccFollowNode1" presStyleIdx="0" presStyleCnt="2">
        <dgm:presLayoutVars>
          <dgm:bulletEnabled val="1"/>
        </dgm:presLayoutVars>
      </dgm:prSet>
      <dgm:spPr/>
    </dgm:pt>
    <dgm:pt modelId="{142E24F5-74FA-4DE5-938F-1B2D57D103C5}" type="pres">
      <dgm:prSet presAssocID="{F6B3140F-70BD-4293-92DA-B378989AE343}" presName="ThreeConn_2-3" presStyleLbl="fgAccFollowNode1" presStyleIdx="1" presStyleCnt="2">
        <dgm:presLayoutVars>
          <dgm:bulletEnabled val="1"/>
        </dgm:presLayoutVars>
      </dgm:prSet>
      <dgm:spPr/>
    </dgm:pt>
    <dgm:pt modelId="{A1B0B293-82F0-411A-AB09-E8CDF0B01557}" type="pres">
      <dgm:prSet presAssocID="{F6B3140F-70BD-4293-92DA-B378989AE343}" presName="ThreeNodes_1_text" presStyleLbl="node1" presStyleIdx="2" presStyleCnt="3">
        <dgm:presLayoutVars>
          <dgm:bulletEnabled val="1"/>
        </dgm:presLayoutVars>
      </dgm:prSet>
      <dgm:spPr/>
    </dgm:pt>
    <dgm:pt modelId="{ABC8609A-D48C-4CFC-99EE-F27B5747E898}" type="pres">
      <dgm:prSet presAssocID="{F6B3140F-70BD-4293-92DA-B378989AE343}" presName="ThreeNodes_2_text" presStyleLbl="node1" presStyleIdx="2" presStyleCnt="3">
        <dgm:presLayoutVars>
          <dgm:bulletEnabled val="1"/>
        </dgm:presLayoutVars>
      </dgm:prSet>
      <dgm:spPr/>
    </dgm:pt>
    <dgm:pt modelId="{062AE32A-085D-484F-AE6C-9713480D44CD}" type="pres">
      <dgm:prSet presAssocID="{F6B3140F-70BD-4293-92DA-B378989AE343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EE921111-DBE9-47A3-A83F-4B1D20BCB586}" srcId="{F6B3140F-70BD-4293-92DA-B378989AE343}" destId="{ED99326F-7032-4CD8-9D3D-831FCFA0D1CD}" srcOrd="0" destOrd="0" parTransId="{EA2D3653-400E-4E73-AC76-CA51C475B12D}" sibTransId="{31B2A95D-B14D-49E4-A734-8BBAEA946F44}"/>
    <dgm:cxn modelId="{A34ED826-5615-4409-9A2B-AADDB278C9E2}" type="presOf" srcId="{ED99326F-7032-4CD8-9D3D-831FCFA0D1CD}" destId="{F9EFF695-BC57-47B0-89F3-8D2E8DABF0F1}" srcOrd="0" destOrd="0" presId="urn:microsoft.com/office/officeart/2005/8/layout/vProcess5"/>
    <dgm:cxn modelId="{F1A74034-C09D-4A7F-9CA9-67AD996F35D4}" srcId="{F6B3140F-70BD-4293-92DA-B378989AE343}" destId="{DE9317D1-A1BA-4088-8A36-7FDA8F761022}" srcOrd="2" destOrd="0" parTransId="{81130E01-A9F2-48B2-9554-7DF3F87D70DE}" sibTransId="{77039A83-9D10-4454-A354-21170A8BC6FF}"/>
    <dgm:cxn modelId="{6DBFAA6D-10C7-4138-A95B-7EDFEC5AC9D6}" type="presOf" srcId="{AEA34625-02E5-48AA-9355-D7A5FA04D51F}" destId="{F9FFF977-BEBC-4A46-8F5B-BA7B72BCFB7F}" srcOrd="0" destOrd="0" presId="urn:microsoft.com/office/officeart/2005/8/layout/vProcess5"/>
    <dgm:cxn modelId="{4B780C55-282D-4B19-AF6E-5675C5D982F8}" srcId="{F6B3140F-70BD-4293-92DA-B378989AE343}" destId="{AEA34625-02E5-48AA-9355-D7A5FA04D51F}" srcOrd="1" destOrd="0" parTransId="{CE35821D-1F1D-4EF8-8C9B-AF909FC926E4}" sibTransId="{BCCA5C8C-86EE-4CFA-A7AA-014BEF3FC18B}"/>
    <dgm:cxn modelId="{FB40F179-30AE-4BF1-BACF-92890FEFA300}" type="presOf" srcId="{ED99326F-7032-4CD8-9D3D-831FCFA0D1CD}" destId="{A1B0B293-82F0-411A-AB09-E8CDF0B01557}" srcOrd="1" destOrd="0" presId="urn:microsoft.com/office/officeart/2005/8/layout/vProcess5"/>
    <dgm:cxn modelId="{265871A4-BA26-4AB3-ADBD-03BABF1F6C15}" type="presOf" srcId="{DE9317D1-A1BA-4088-8A36-7FDA8F761022}" destId="{4BB89CBB-AD90-4ECE-B4F3-AD8F9A277A40}" srcOrd="0" destOrd="0" presId="urn:microsoft.com/office/officeart/2005/8/layout/vProcess5"/>
    <dgm:cxn modelId="{360E58D2-8256-485C-8A41-E93B43D55AE6}" type="presOf" srcId="{BCCA5C8C-86EE-4CFA-A7AA-014BEF3FC18B}" destId="{142E24F5-74FA-4DE5-938F-1B2D57D103C5}" srcOrd="0" destOrd="0" presId="urn:microsoft.com/office/officeart/2005/8/layout/vProcess5"/>
    <dgm:cxn modelId="{C18824E6-5DE2-4BEB-9EA9-E95EB515C580}" type="presOf" srcId="{31B2A95D-B14D-49E4-A734-8BBAEA946F44}" destId="{AEB94B9E-E539-462B-89CB-F1599A1D454D}" srcOrd="0" destOrd="0" presId="urn:microsoft.com/office/officeart/2005/8/layout/vProcess5"/>
    <dgm:cxn modelId="{B84D2CF7-2E69-4413-80CB-A80718B3B9F9}" type="presOf" srcId="{F6B3140F-70BD-4293-92DA-B378989AE343}" destId="{53FBB8D6-9E08-4B3A-9B31-3F3FE8B72459}" srcOrd="0" destOrd="0" presId="urn:microsoft.com/office/officeart/2005/8/layout/vProcess5"/>
    <dgm:cxn modelId="{0970B8F9-6E10-4CA5-A1B9-31350186F257}" type="presOf" srcId="{AEA34625-02E5-48AA-9355-D7A5FA04D51F}" destId="{ABC8609A-D48C-4CFC-99EE-F27B5747E898}" srcOrd="1" destOrd="0" presId="urn:microsoft.com/office/officeart/2005/8/layout/vProcess5"/>
    <dgm:cxn modelId="{F20D9AFD-9646-4378-81CB-2956F89C60FC}" type="presOf" srcId="{DE9317D1-A1BA-4088-8A36-7FDA8F761022}" destId="{062AE32A-085D-484F-AE6C-9713480D44CD}" srcOrd="1" destOrd="0" presId="urn:microsoft.com/office/officeart/2005/8/layout/vProcess5"/>
    <dgm:cxn modelId="{75D235AE-B487-424F-B3CE-C94AE7910A7C}" type="presParOf" srcId="{53FBB8D6-9E08-4B3A-9B31-3F3FE8B72459}" destId="{893CCB41-7B71-4BCB-8A39-5D8E11D9F272}" srcOrd="0" destOrd="0" presId="urn:microsoft.com/office/officeart/2005/8/layout/vProcess5"/>
    <dgm:cxn modelId="{A89925A4-AA30-4F8D-BCFA-5702AD838F88}" type="presParOf" srcId="{53FBB8D6-9E08-4B3A-9B31-3F3FE8B72459}" destId="{F9EFF695-BC57-47B0-89F3-8D2E8DABF0F1}" srcOrd="1" destOrd="0" presId="urn:microsoft.com/office/officeart/2005/8/layout/vProcess5"/>
    <dgm:cxn modelId="{534D47A9-73D1-4A77-8E1F-0837716688AA}" type="presParOf" srcId="{53FBB8D6-9E08-4B3A-9B31-3F3FE8B72459}" destId="{F9FFF977-BEBC-4A46-8F5B-BA7B72BCFB7F}" srcOrd="2" destOrd="0" presId="urn:microsoft.com/office/officeart/2005/8/layout/vProcess5"/>
    <dgm:cxn modelId="{AF6C0701-01E4-4FD3-883E-9BC5F568CC4D}" type="presParOf" srcId="{53FBB8D6-9E08-4B3A-9B31-3F3FE8B72459}" destId="{4BB89CBB-AD90-4ECE-B4F3-AD8F9A277A40}" srcOrd="3" destOrd="0" presId="urn:microsoft.com/office/officeart/2005/8/layout/vProcess5"/>
    <dgm:cxn modelId="{722FF9A4-5AA6-4FA4-8196-22DC52B3B60F}" type="presParOf" srcId="{53FBB8D6-9E08-4B3A-9B31-3F3FE8B72459}" destId="{AEB94B9E-E539-462B-89CB-F1599A1D454D}" srcOrd="4" destOrd="0" presId="urn:microsoft.com/office/officeart/2005/8/layout/vProcess5"/>
    <dgm:cxn modelId="{9FE298A0-D9C6-41F0-8DFE-7ACDEDE6DC4B}" type="presParOf" srcId="{53FBB8D6-9E08-4B3A-9B31-3F3FE8B72459}" destId="{142E24F5-74FA-4DE5-938F-1B2D57D103C5}" srcOrd="5" destOrd="0" presId="urn:microsoft.com/office/officeart/2005/8/layout/vProcess5"/>
    <dgm:cxn modelId="{58816484-3E33-4877-B901-0F448BE2B73D}" type="presParOf" srcId="{53FBB8D6-9E08-4B3A-9B31-3F3FE8B72459}" destId="{A1B0B293-82F0-411A-AB09-E8CDF0B01557}" srcOrd="6" destOrd="0" presId="urn:microsoft.com/office/officeart/2005/8/layout/vProcess5"/>
    <dgm:cxn modelId="{AC282AB2-031A-4C39-B548-A4049E8DB431}" type="presParOf" srcId="{53FBB8D6-9E08-4B3A-9B31-3F3FE8B72459}" destId="{ABC8609A-D48C-4CFC-99EE-F27B5747E898}" srcOrd="7" destOrd="0" presId="urn:microsoft.com/office/officeart/2005/8/layout/vProcess5"/>
    <dgm:cxn modelId="{87DA2C9D-D4EB-4B3A-8061-37EB886C06AA}" type="presParOf" srcId="{53FBB8D6-9E08-4B3A-9B31-3F3FE8B72459}" destId="{062AE32A-085D-484F-AE6C-9713480D44C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A6C075-4376-4E70-9365-9B3204F93BAD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56B156CA-2D05-4FFE-807E-672CDFE7D813}">
      <dgm:prSet/>
      <dgm:spPr/>
      <dgm:t>
        <a:bodyPr/>
        <a:lstStyle/>
        <a:p>
          <a:r>
            <a:rPr lang="cs-CZ" dirty="0">
              <a:latin typeface="Bahnschrift SemiLight Condensed" panose="020B0502040204020203" pitchFamily="34" charset="0"/>
            </a:rPr>
            <a:t>Viktor Půlpán</a:t>
          </a:r>
          <a:endParaRPr lang="en-US" dirty="0">
            <a:latin typeface="Bahnschrift SemiLight Condensed" panose="020B0502040204020203" pitchFamily="34" charset="0"/>
          </a:endParaRPr>
        </a:p>
      </dgm:t>
    </dgm:pt>
    <dgm:pt modelId="{6D741D74-DBA3-49B2-A405-ADC48E928812}" type="parTrans" cxnId="{22E3F6F9-465D-4D61-9A9D-7F7C840274B5}">
      <dgm:prSet/>
      <dgm:spPr/>
      <dgm:t>
        <a:bodyPr/>
        <a:lstStyle/>
        <a:p>
          <a:endParaRPr lang="en-US"/>
        </a:p>
      </dgm:t>
    </dgm:pt>
    <dgm:pt modelId="{F2E3A2CB-4093-4B84-9DA4-53353359818A}" type="sibTrans" cxnId="{22E3F6F9-465D-4D61-9A9D-7F7C840274B5}">
      <dgm:prSet/>
      <dgm:spPr/>
      <dgm:t>
        <a:bodyPr/>
        <a:lstStyle/>
        <a:p>
          <a:endParaRPr lang="en-US"/>
        </a:p>
      </dgm:t>
    </dgm:pt>
    <dgm:pt modelId="{B52D952B-1FEB-450F-9F08-00F27AA9CF22}">
      <dgm:prSet/>
      <dgm:spPr/>
      <dgm:t>
        <a:bodyPr/>
        <a:lstStyle/>
        <a:p>
          <a:r>
            <a:rPr lang="cs-CZ" dirty="0">
              <a:latin typeface="Bahnschrift SemiLight Condensed" panose="020B0502040204020203" pitchFamily="34" charset="0"/>
            </a:rPr>
            <a:t>Šimon   </a:t>
          </a:r>
          <a:r>
            <a:rPr lang="cs-CZ" dirty="0" err="1">
              <a:latin typeface="Bahnschrift SemiLight Condensed" panose="020B0502040204020203" pitchFamily="34" charset="0"/>
            </a:rPr>
            <a:t>Puršl</a:t>
          </a:r>
          <a:endParaRPr lang="en-US" dirty="0">
            <a:latin typeface="Bahnschrift SemiLight Condensed" panose="020B0502040204020203" pitchFamily="34" charset="0"/>
          </a:endParaRPr>
        </a:p>
      </dgm:t>
    </dgm:pt>
    <dgm:pt modelId="{7A6A041F-B11C-46F6-BF8A-E743588213FA}" type="parTrans" cxnId="{A018BC1C-F948-4397-81FC-44902D41163C}">
      <dgm:prSet/>
      <dgm:spPr/>
      <dgm:t>
        <a:bodyPr/>
        <a:lstStyle/>
        <a:p>
          <a:endParaRPr lang="en-US"/>
        </a:p>
      </dgm:t>
    </dgm:pt>
    <dgm:pt modelId="{D073690B-D13A-4632-8286-3AC15B60D070}" type="sibTrans" cxnId="{A018BC1C-F948-4397-81FC-44902D41163C}">
      <dgm:prSet/>
      <dgm:spPr/>
      <dgm:t>
        <a:bodyPr/>
        <a:lstStyle/>
        <a:p>
          <a:endParaRPr lang="en-US"/>
        </a:p>
      </dgm:t>
    </dgm:pt>
    <dgm:pt modelId="{F06EA53C-57AE-42C2-A0B2-7705A0864F07}">
      <dgm:prSet/>
      <dgm:spPr/>
      <dgm:t>
        <a:bodyPr/>
        <a:lstStyle/>
        <a:p>
          <a:r>
            <a:rPr lang="cs-CZ" dirty="0">
              <a:latin typeface="Bahnschrift SemiLight Condensed" panose="020B0502040204020203" pitchFamily="34" charset="0"/>
            </a:rPr>
            <a:t>Richard </a:t>
          </a:r>
          <a:r>
            <a:rPr lang="cs-CZ" dirty="0" err="1">
              <a:latin typeface="Bahnschrift SemiLight Condensed" panose="020B0502040204020203" pitchFamily="34" charset="0"/>
            </a:rPr>
            <a:t>Körner</a:t>
          </a:r>
          <a:endParaRPr lang="en-US" dirty="0">
            <a:latin typeface="Bahnschrift SemiLight Condensed" panose="020B0502040204020203" pitchFamily="34" charset="0"/>
          </a:endParaRPr>
        </a:p>
      </dgm:t>
    </dgm:pt>
    <dgm:pt modelId="{3229AD97-C9AF-46AC-A5C0-8509EF3071AA}" type="parTrans" cxnId="{6C2E3AB5-E572-4B0C-B194-E27646B4CCF7}">
      <dgm:prSet/>
      <dgm:spPr/>
      <dgm:t>
        <a:bodyPr/>
        <a:lstStyle/>
        <a:p>
          <a:endParaRPr lang="en-US"/>
        </a:p>
      </dgm:t>
    </dgm:pt>
    <dgm:pt modelId="{743D4AEC-334E-4CEF-B751-1517D22303C8}" type="sibTrans" cxnId="{6C2E3AB5-E572-4B0C-B194-E27646B4CCF7}">
      <dgm:prSet/>
      <dgm:spPr/>
      <dgm:t>
        <a:bodyPr/>
        <a:lstStyle/>
        <a:p>
          <a:endParaRPr lang="en-US"/>
        </a:p>
      </dgm:t>
    </dgm:pt>
    <dgm:pt modelId="{8D166870-80E6-4BC6-8C57-7D6296C35DBE}">
      <dgm:prSet/>
      <dgm:spPr/>
      <dgm:t>
        <a:bodyPr/>
        <a:lstStyle/>
        <a:p>
          <a:r>
            <a:rPr lang="cs-CZ" dirty="0">
              <a:latin typeface="Bahnschrift SemiLight Condensed" panose="020B0502040204020203" pitchFamily="34" charset="0"/>
            </a:rPr>
            <a:t>Jakub </a:t>
          </a:r>
          <a:r>
            <a:rPr lang="cs-CZ" dirty="0" err="1">
              <a:latin typeface="Bahnschrift SemiLight Condensed" panose="020B0502040204020203" pitchFamily="34" charset="0"/>
            </a:rPr>
            <a:t>Krakovič</a:t>
          </a:r>
          <a:endParaRPr lang="en-US" dirty="0">
            <a:latin typeface="Bahnschrift SemiLight Condensed" panose="020B0502040204020203" pitchFamily="34" charset="0"/>
          </a:endParaRPr>
        </a:p>
      </dgm:t>
    </dgm:pt>
    <dgm:pt modelId="{D0B708A1-CD31-44C8-ACFE-0979DE7135B8}" type="parTrans" cxnId="{822D7218-A582-4B81-ACFE-FC19164C7394}">
      <dgm:prSet/>
      <dgm:spPr/>
      <dgm:t>
        <a:bodyPr/>
        <a:lstStyle/>
        <a:p>
          <a:endParaRPr lang="en-US"/>
        </a:p>
      </dgm:t>
    </dgm:pt>
    <dgm:pt modelId="{76E94115-D707-4494-A51F-8A1467382689}" type="sibTrans" cxnId="{822D7218-A582-4B81-ACFE-FC19164C7394}">
      <dgm:prSet/>
      <dgm:spPr/>
      <dgm:t>
        <a:bodyPr/>
        <a:lstStyle/>
        <a:p>
          <a:endParaRPr lang="en-US"/>
        </a:p>
      </dgm:t>
    </dgm:pt>
    <dgm:pt modelId="{0EF103A3-0BA5-4164-B93C-003B5EBCD3A1}">
      <dgm:prSet/>
      <dgm:spPr/>
      <dgm:t>
        <a:bodyPr/>
        <a:lstStyle/>
        <a:p>
          <a:r>
            <a:rPr lang="cs-CZ" dirty="0">
              <a:latin typeface="Bahnschrift SemiLight Condensed" panose="020B0502040204020203" pitchFamily="34" charset="0"/>
            </a:rPr>
            <a:t>Richard </a:t>
          </a:r>
          <a:r>
            <a:rPr lang="cs-CZ" dirty="0" err="1">
              <a:latin typeface="Bahnschrift SemiLight Condensed" panose="020B0502040204020203" pitchFamily="34" charset="0"/>
            </a:rPr>
            <a:t>Bálint</a:t>
          </a:r>
          <a:endParaRPr lang="en-US" dirty="0">
            <a:latin typeface="Bahnschrift SemiLight Condensed" panose="020B0502040204020203" pitchFamily="34" charset="0"/>
          </a:endParaRPr>
        </a:p>
      </dgm:t>
    </dgm:pt>
    <dgm:pt modelId="{F3F5ADE2-B6B6-480A-8857-2ED50B1CB313}" type="parTrans" cxnId="{08302CF7-24DD-416C-BC21-5B0F6623D127}">
      <dgm:prSet/>
      <dgm:spPr/>
      <dgm:t>
        <a:bodyPr/>
        <a:lstStyle/>
        <a:p>
          <a:endParaRPr lang="en-US"/>
        </a:p>
      </dgm:t>
    </dgm:pt>
    <dgm:pt modelId="{37D3B435-8722-4249-9EB6-C87C037D862E}" type="sibTrans" cxnId="{08302CF7-24DD-416C-BC21-5B0F6623D127}">
      <dgm:prSet/>
      <dgm:spPr/>
      <dgm:t>
        <a:bodyPr/>
        <a:lstStyle/>
        <a:p>
          <a:endParaRPr lang="en-US"/>
        </a:p>
      </dgm:t>
    </dgm:pt>
    <dgm:pt modelId="{CD5A835C-2BED-42F6-9B0A-065FEF6256A6}">
      <dgm:prSet/>
      <dgm:spPr/>
      <dgm:t>
        <a:bodyPr/>
        <a:lstStyle/>
        <a:p>
          <a:r>
            <a:rPr lang="cs-CZ" dirty="0">
              <a:latin typeface="Bahnschrift SemiLight Condensed" panose="020B0502040204020203" pitchFamily="34" charset="0"/>
            </a:rPr>
            <a:t>Jakub Nečas </a:t>
          </a:r>
          <a:endParaRPr lang="en-US" dirty="0">
            <a:latin typeface="Bahnschrift SemiLight Condensed" panose="020B0502040204020203" pitchFamily="34" charset="0"/>
          </a:endParaRPr>
        </a:p>
      </dgm:t>
    </dgm:pt>
    <dgm:pt modelId="{28AA72EB-BA65-4C1F-AA14-D3313FCE974A}" type="parTrans" cxnId="{C34E8DDB-F403-44A7-9DF8-54EAC830995E}">
      <dgm:prSet/>
      <dgm:spPr/>
      <dgm:t>
        <a:bodyPr/>
        <a:lstStyle/>
        <a:p>
          <a:endParaRPr lang="en-US"/>
        </a:p>
      </dgm:t>
    </dgm:pt>
    <dgm:pt modelId="{25DA8C4D-017C-4A9D-AF26-5FE29EAAC9F5}" type="sibTrans" cxnId="{C34E8DDB-F403-44A7-9DF8-54EAC830995E}">
      <dgm:prSet/>
      <dgm:spPr/>
      <dgm:t>
        <a:bodyPr/>
        <a:lstStyle/>
        <a:p>
          <a:endParaRPr lang="en-US"/>
        </a:p>
      </dgm:t>
    </dgm:pt>
    <dgm:pt modelId="{736B8B30-90A6-4D17-8C41-44D063E27882}" type="pres">
      <dgm:prSet presAssocID="{BFA6C075-4376-4E70-9365-9B3204F93BAD}" presName="diagram" presStyleCnt="0">
        <dgm:presLayoutVars>
          <dgm:dir/>
          <dgm:resizeHandles val="exact"/>
        </dgm:presLayoutVars>
      </dgm:prSet>
      <dgm:spPr/>
    </dgm:pt>
    <dgm:pt modelId="{A45B419C-AC1A-486B-9CAC-1DF304F82D1E}" type="pres">
      <dgm:prSet presAssocID="{56B156CA-2D05-4FFE-807E-672CDFE7D813}" presName="node" presStyleLbl="node1" presStyleIdx="0" presStyleCnt="6">
        <dgm:presLayoutVars>
          <dgm:bulletEnabled val="1"/>
        </dgm:presLayoutVars>
      </dgm:prSet>
      <dgm:spPr/>
    </dgm:pt>
    <dgm:pt modelId="{F4B353CA-B53F-4216-98BC-FA6B8A55B95B}" type="pres">
      <dgm:prSet presAssocID="{F2E3A2CB-4093-4B84-9DA4-53353359818A}" presName="sibTrans" presStyleCnt="0"/>
      <dgm:spPr/>
    </dgm:pt>
    <dgm:pt modelId="{AA1586AE-C313-40F2-99D7-5E42AA06DBA7}" type="pres">
      <dgm:prSet presAssocID="{B52D952B-1FEB-450F-9F08-00F27AA9CF22}" presName="node" presStyleLbl="node1" presStyleIdx="1" presStyleCnt="6">
        <dgm:presLayoutVars>
          <dgm:bulletEnabled val="1"/>
        </dgm:presLayoutVars>
      </dgm:prSet>
      <dgm:spPr/>
    </dgm:pt>
    <dgm:pt modelId="{47862CEF-6507-4FCE-8FE0-0258DB0ECEEE}" type="pres">
      <dgm:prSet presAssocID="{D073690B-D13A-4632-8286-3AC15B60D070}" presName="sibTrans" presStyleCnt="0"/>
      <dgm:spPr/>
    </dgm:pt>
    <dgm:pt modelId="{FAC64699-A3FC-476A-B985-09DF18B3ADE3}" type="pres">
      <dgm:prSet presAssocID="{F06EA53C-57AE-42C2-A0B2-7705A0864F07}" presName="node" presStyleLbl="node1" presStyleIdx="2" presStyleCnt="6">
        <dgm:presLayoutVars>
          <dgm:bulletEnabled val="1"/>
        </dgm:presLayoutVars>
      </dgm:prSet>
      <dgm:spPr/>
    </dgm:pt>
    <dgm:pt modelId="{D9B32A79-7D76-4F36-9AC6-03C38C55BDD7}" type="pres">
      <dgm:prSet presAssocID="{743D4AEC-334E-4CEF-B751-1517D22303C8}" presName="sibTrans" presStyleCnt="0"/>
      <dgm:spPr/>
    </dgm:pt>
    <dgm:pt modelId="{EECEDBE9-3DA8-4A02-8B1E-A7D9002B48EB}" type="pres">
      <dgm:prSet presAssocID="{8D166870-80E6-4BC6-8C57-7D6296C35DBE}" presName="node" presStyleLbl="node1" presStyleIdx="3" presStyleCnt="6">
        <dgm:presLayoutVars>
          <dgm:bulletEnabled val="1"/>
        </dgm:presLayoutVars>
      </dgm:prSet>
      <dgm:spPr/>
    </dgm:pt>
    <dgm:pt modelId="{694AB982-B896-456B-87C9-1B8FEA8AAD1C}" type="pres">
      <dgm:prSet presAssocID="{76E94115-D707-4494-A51F-8A1467382689}" presName="sibTrans" presStyleCnt="0"/>
      <dgm:spPr/>
    </dgm:pt>
    <dgm:pt modelId="{B2B4F821-188F-4432-AE21-0318CDD92B68}" type="pres">
      <dgm:prSet presAssocID="{0EF103A3-0BA5-4164-B93C-003B5EBCD3A1}" presName="node" presStyleLbl="node1" presStyleIdx="4" presStyleCnt="6" custLinFactNeighborX="-371">
        <dgm:presLayoutVars>
          <dgm:bulletEnabled val="1"/>
        </dgm:presLayoutVars>
      </dgm:prSet>
      <dgm:spPr/>
    </dgm:pt>
    <dgm:pt modelId="{25E7E053-CE22-4E03-84A5-844812A3E1C3}" type="pres">
      <dgm:prSet presAssocID="{37D3B435-8722-4249-9EB6-C87C037D862E}" presName="sibTrans" presStyleCnt="0"/>
      <dgm:spPr/>
    </dgm:pt>
    <dgm:pt modelId="{203464AF-3773-4CD7-9A1A-738336E9171E}" type="pres">
      <dgm:prSet presAssocID="{CD5A835C-2BED-42F6-9B0A-065FEF6256A6}" presName="node" presStyleLbl="node1" presStyleIdx="5" presStyleCnt="6">
        <dgm:presLayoutVars>
          <dgm:bulletEnabled val="1"/>
        </dgm:presLayoutVars>
      </dgm:prSet>
      <dgm:spPr/>
    </dgm:pt>
  </dgm:ptLst>
  <dgm:cxnLst>
    <dgm:cxn modelId="{C529F80C-44DB-4F8E-9FA4-88FA528974B5}" type="presOf" srcId="{CD5A835C-2BED-42F6-9B0A-065FEF6256A6}" destId="{203464AF-3773-4CD7-9A1A-738336E9171E}" srcOrd="0" destOrd="0" presId="urn:microsoft.com/office/officeart/2005/8/layout/default"/>
    <dgm:cxn modelId="{1FB9580D-ABE5-4CB2-BDD4-BC046696752E}" type="presOf" srcId="{F06EA53C-57AE-42C2-A0B2-7705A0864F07}" destId="{FAC64699-A3FC-476A-B985-09DF18B3ADE3}" srcOrd="0" destOrd="0" presId="urn:microsoft.com/office/officeart/2005/8/layout/default"/>
    <dgm:cxn modelId="{822D7218-A582-4B81-ACFE-FC19164C7394}" srcId="{BFA6C075-4376-4E70-9365-9B3204F93BAD}" destId="{8D166870-80E6-4BC6-8C57-7D6296C35DBE}" srcOrd="3" destOrd="0" parTransId="{D0B708A1-CD31-44C8-ACFE-0979DE7135B8}" sibTransId="{76E94115-D707-4494-A51F-8A1467382689}"/>
    <dgm:cxn modelId="{A018BC1C-F948-4397-81FC-44902D41163C}" srcId="{BFA6C075-4376-4E70-9365-9B3204F93BAD}" destId="{B52D952B-1FEB-450F-9F08-00F27AA9CF22}" srcOrd="1" destOrd="0" parTransId="{7A6A041F-B11C-46F6-BF8A-E743588213FA}" sibTransId="{D073690B-D13A-4632-8286-3AC15B60D070}"/>
    <dgm:cxn modelId="{AEE0602D-043C-41B4-B7E4-598296A04812}" type="presOf" srcId="{56B156CA-2D05-4FFE-807E-672CDFE7D813}" destId="{A45B419C-AC1A-486B-9CAC-1DF304F82D1E}" srcOrd="0" destOrd="0" presId="urn:microsoft.com/office/officeart/2005/8/layout/default"/>
    <dgm:cxn modelId="{4A396D5F-5BAC-422E-A245-E55F26DE1437}" type="presOf" srcId="{0EF103A3-0BA5-4164-B93C-003B5EBCD3A1}" destId="{B2B4F821-188F-4432-AE21-0318CDD92B68}" srcOrd="0" destOrd="0" presId="urn:microsoft.com/office/officeart/2005/8/layout/default"/>
    <dgm:cxn modelId="{D375AD65-EA2D-4916-ACC5-AEF1E9BD6952}" type="presOf" srcId="{BFA6C075-4376-4E70-9365-9B3204F93BAD}" destId="{736B8B30-90A6-4D17-8C41-44D063E27882}" srcOrd="0" destOrd="0" presId="urn:microsoft.com/office/officeart/2005/8/layout/default"/>
    <dgm:cxn modelId="{4F2E1672-9107-4EAE-97F8-3BEC934179E6}" type="presOf" srcId="{8D166870-80E6-4BC6-8C57-7D6296C35DBE}" destId="{EECEDBE9-3DA8-4A02-8B1E-A7D9002B48EB}" srcOrd="0" destOrd="0" presId="urn:microsoft.com/office/officeart/2005/8/layout/default"/>
    <dgm:cxn modelId="{6C2E3AB5-E572-4B0C-B194-E27646B4CCF7}" srcId="{BFA6C075-4376-4E70-9365-9B3204F93BAD}" destId="{F06EA53C-57AE-42C2-A0B2-7705A0864F07}" srcOrd="2" destOrd="0" parTransId="{3229AD97-C9AF-46AC-A5C0-8509EF3071AA}" sibTransId="{743D4AEC-334E-4CEF-B751-1517D22303C8}"/>
    <dgm:cxn modelId="{BFEC0BBF-102E-463C-B087-1AB25C8EEC62}" type="presOf" srcId="{B52D952B-1FEB-450F-9F08-00F27AA9CF22}" destId="{AA1586AE-C313-40F2-99D7-5E42AA06DBA7}" srcOrd="0" destOrd="0" presId="urn:microsoft.com/office/officeart/2005/8/layout/default"/>
    <dgm:cxn modelId="{C34E8DDB-F403-44A7-9DF8-54EAC830995E}" srcId="{BFA6C075-4376-4E70-9365-9B3204F93BAD}" destId="{CD5A835C-2BED-42F6-9B0A-065FEF6256A6}" srcOrd="5" destOrd="0" parTransId="{28AA72EB-BA65-4C1F-AA14-D3313FCE974A}" sibTransId="{25DA8C4D-017C-4A9D-AF26-5FE29EAAC9F5}"/>
    <dgm:cxn modelId="{08302CF7-24DD-416C-BC21-5B0F6623D127}" srcId="{BFA6C075-4376-4E70-9365-9B3204F93BAD}" destId="{0EF103A3-0BA5-4164-B93C-003B5EBCD3A1}" srcOrd="4" destOrd="0" parTransId="{F3F5ADE2-B6B6-480A-8857-2ED50B1CB313}" sibTransId="{37D3B435-8722-4249-9EB6-C87C037D862E}"/>
    <dgm:cxn modelId="{22E3F6F9-465D-4D61-9A9D-7F7C840274B5}" srcId="{BFA6C075-4376-4E70-9365-9B3204F93BAD}" destId="{56B156CA-2D05-4FFE-807E-672CDFE7D813}" srcOrd="0" destOrd="0" parTransId="{6D741D74-DBA3-49B2-A405-ADC48E928812}" sibTransId="{F2E3A2CB-4093-4B84-9DA4-53353359818A}"/>
    <dgm:cxn modelId="{2B4EE1B1-E0C2-4F2A-9FEC-EFBCF4FFB738}" type="presParOf" srcId="{736B8B30-90A6-4D17-8C41-44D063E27882}" destId="{A45B419C-AC1A-486B-9CAC-1DF304F82D1E}" srcOrd="0" destOrd="0" presId="urn:microsoft.com/office/officeart/2005/8/layout/default"/>
    <dgm:cxn modelId="{3E5595A3-DB8A-4767-B523-65FCD09B3CDB}" type="presParOf" srcId="{736B8B30-90A6-4D17-8C41-44D063E27882}" destId="{F4B353CA-B53F-4216-98BC-FA6B8A55B95B}" srcOrd="1" destOrd="0" presId="urn:microsoft.com/office/officeart/2005/8/layout/default"/>
    <dgm:cxn modelId="{00756236-FC9E-427A-BFF6-5E18B318CD2E}" type="presParOf" srcId="{736B8B30-90A6-4D17-8C41-44D063E27882}" destId="{AA1586AE-C313-40F2-99D7-5E42AA06DBA7}" srcOrd="2" destOrd="0" presId="urn:microsoft.com/office/officeart/2005/8/layout/default"/>
    <dgm:cxn modelId="{D3513C3E-FECF-411F-92AF-F589D2C2E596}" type="presParOf" srcId="{736B8B30-90A6-4D17-8C41-44D063E27882}" destId="{47862CEF-6507-4FCE-8FE0-0258DB0ECEEE}" srcOrd="3" destOrd="0" presId="urn:microsoft.com/office/officeart/2005/8/layout/default"/>
    <dgm:cxn modelId="{203F93DB-82B3-4370-A6DF-336E14E3BF19}" type="presParOf" srcId="{736B8B30-90A6-4D17-8C41-44D063E27882}" destId="{FAC64699-A3FC-476A-B985-09DF18B3ADE3}" srcOrd="4" destOrd="0" presId="urn:microsoft.com/office/officeart/2005/8/layout/default"/>
    <dgm:cxn modelId="{AE379444-1622-422C-8EF0-5264F822A8D4}" type="presParOf" srcId="{736B8B30-90A6-4D17-8C41-44D063E27882}" destId="{D9B32A79-7D76-4F36-9AC6-03C38C55BDD7}" srcOrd="5" destOrd="0" presId="urn:microsoft.com/office/officeart/2005/8/layout/default"/>
    <dgm:cxn modelId="{2D710F16-8450-4813-8AE2-2E5D42CAB121}" type="presParOf" srcId="{736B8B30-90A6-4D17-8C41-44D063E27882}" destId="{EECEDBE9-3DA8-4A02-8B1E-A7D9002B48EB}" srcOrd="6" destOrd="0" presId="urn:microsoft.com/office/officeart/2005/8/layout/default"/>
    <dgm:cxn modelId="{6D6A20D7-31B9-46CB-B4FE-3F22B2A6E86B}" type="presParOf" srcId="{736B8B30-90A6-4D17-8C41-44D063E27882}" destId="{694AB982-B896-456B-87C9-1B8FEA8AAD1C}" srcOrd="7" destOrd="0" presId="urn:microsoft.com/office/officeart/2005/8/layout/default"/>
    <dgm:cxn modelId="{180D31F4-5D49-40A6-B285-3A385034EBC4}" type="presParOf" srcId="{736B8B30-90A6-4D17-8C41-44D063E27882}" destId="{B2B4F821-188F-4432-AE21-0318CDD92B68}" srcOrd="8" destOrd="0" presId="urn:microsoft.com/office/officeart/2005/8/layout/default"/>
    <dgm:cxn modelId="{845BC4F4-901B-4345-B24F-D7B54A907F26}" type="presParOf" srcId="{736B8B30-90A6-4D17-8C41-44D063E27882}" destId="{25E7E053-CE22-4E03-84A5-844812A3E1C3}" srcOrd="9" destOrd="0" presId="urn:microsoft.com/office/officeart/2005/8/layout/default"/>
    <dgm:cxn modelId="{E5471ABD-CAFE-4C95-82CC-4BF1E72B4053}" type="presParOf" srcId="{736B8B30-90A6-4D17-8C41-44D063E27882}" destId="{203464AF-3773-4CD7-9A1A-738336E9171E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7529926-A538-4B7B-B9BE-9AEB72F4A3D3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8B162A5-76EB-4C0B-A0F4-AEFB1F75CF9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 dirty="0">
              <a:latin typeface="Bahnschrift SemiLight Condensed" panose="020B0502040204020203" pitchFamily="34" charset="0"/>
            </a:rPr>
            <a:t>Prezentace + seminární práce </a:t>
          </a:r>
          <a:endParaRPr lang="en-US" dirty="0">
            <a:latin typeface="Bahnschrift SemiLight Condensed" panose="020B0502040204020203" pitchFamily="34" charset="0"/>
          </a:endParaRPr>
        </a:p>
      </dgm:t>
    </dgm:pt>
    <dgm:pt modelId="{75E9738E-7C27-410E-B47A-FCE2CECFF3E9}" type="parTrans" cxnId="{BF9EDDDA-5043-4257-871D-DCEA6A162A49}">
      <dgm:prSet/>
      <dgm:spPr/>
      <dgm:t>
        <a:bodyPr/>
        <a:lstStyle/>
        <a:p>
          <a:endParaRPr lang="en-US"/>
        </a:p>
      </dgm:t>
    </dgm:pt>
    <dgm:pt modelId="{BD6CB7C8-8CC9-4F12-8FA9-4A893E9D14EE}" type="sibTrans" cxnId="{BF9EDDDA-5043-4257-871D-DCEA6A162A49}">
      <dgm:prSet/>
      <dgm:spPr/>
      <dgm:t>
        <a:bodyPr/>
        <a:lstStyle/>
        <a:p>
          <a:endParaRPr lang="en-US"/>
        </a:p>
      </dgm:t>
    </dgm:pt>
    <dgm:pt modelId="{AB4A6884-550F-4C64-86A4-425B27E6F8BD}">
      <dgm:prSet/>
      <dgm:spPr/>
      <dgm:t>
        <a:bodyPr/>
        <a:lstStyle/>
        <a:p>
          <a:pPr algn="ctr">
            <a:lnSpc>
              <a:spcPct val="100000"/>
            </a:lnSpc>
            <a:defRPr cap="all"/>
          </a:pPr>
          <a:r>
            <a:rPr lang="cs-CZ" dirty="0">
              <a:latin typeface="Bahnschrift SemiLight Condensed" panose="020B0502040204020203" pitchFamily="34" charset="0"/>
            </a:rPr>
            <a:t>Dobré projekty                           s možností realizace</a:t>
          </a:r>
          <a:endParaRPr lang="en-US" dirty="0">
            <a:latin typeface="Bahnschrift SemiLight Condensed" panose="020B0502040204020203" pitchFamily="34" charset="0"/>
          </a:endParaRPr>
        </a:p>
      </dgm:t>
    </dgm:pt>
    <dgm:pt modelId="{56E4C663-C543-4446-9A0B-E3AADE6A58E6}" type="parTrans" cxnId="{2851E71C-20DC-467C-8037-1007F19AA26B}">
      <dgm:prSet/>
      <dgm:spPr/>
      <dgm:t>
        <a:bodyPr/>
        <a:lstStyle/>
        <a:p>
          <a:endParaRPr lang="en-US"/>
        </a:p>
      </dgm:t>
    </dgm:pt>
    <dgm:pt modelId="{B18F27E9-E8E7-495A-AD13-F641A5B61FFE}" type="sibTrans" cxnId="{2851E71C-20DC-467C-8037-1007F19AA26B}">
      <dgm:prSet/>
      <dgm:spPr/>
      <dgm:t>
        <a:bodyPr/>
        <a:lstStyle/>
        <a:p>
          <a:endParaRPr lang="en-US"/>
        </a:p>
      </dgm:t>
    </dgm:pt>
    <dgm:pt modelId="{0E8F4488-3DE9-43F4-8EE7-AB0692B1B2A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 dirty="0">
              <a:latin typeface="Bahnschrift SemiLight Condensed" panose="020B0502040204020203" pitchFamily="34" charset="0"/>
            </a:rPr>
            <a:t>Pozvánka na domácí zápasy</a:t>
          </a:r>
          <a:endParaRPr lang="en-US" dirty="0">
            <a:latin typeface="Bahnschrift SemiLight Condensed" panose="020B0502040204020203" pitchFamily="34" charset="0"/>
          </a:endParaRPr>
        </a:p>
      </dgm:t>
    </dgm:pt>
    <dgm:pt modelId="{3FC01918-0215-4C7A-9D8E-DA859EE27E8A}" type="parTrans" cxnId="{D8069B85-209C-4CD4-B4F4-FB32CA47E7EF}">
      <dgm:prSet/>
      <dgm:spPr/>
      <dgm:t>
        <a:bodyPr/>
        <a:lstStyle/>
        <a:p>
          <a:endParaRPr lang="en-US"/>
        </a:p>
      </dgm:t>
    </dgm:pt>
    <dgm:pt modelId="{CEF459B9-5D4A-49D9-85DA-45929937A540}" type="sibTrans" cxnId="{D8069B85-209C-4CD4-B4F4-FB32CA47E7EF}">
      <dgm:prSet/>
      <dgm:spPr/>
      <dgm:t>
        <a:bodyPr/>
        <a:lstStyle/>
        <a:p>
          <a:endParaRPr lang="en-US"/>
        </a:p>
      </dgm:t>
    </dgm:pt>
    <dgm:pt modelId="{C806E06F-A029-4D70-AEC5-C4921B42C38F}" type="pres">
      <dgm:prSet presAssocID="{A7529926-A538-4B7B-B9BE-9AEB72F4A3D3}" presName="root" presStyleCnt="0">
        <dgm:presLayoutVars>
          <dgm:dir/>
          <dgm:resizeHandles val="exact"/>
        </dgm:presLayoutVars>
      </dgm:prSet>
      <dgm:spPr/>
    </dgm:pt>
    <dgm:pt modelId="{54BA8395-B57D-4543-B944-43CDFE79C845}" type="pres">
      <dgm:prSet presAssocID="{C8B162A5-76EB-4C0B-A0F4-AEFB1F75CF97}" presName="compNode" presStyleCnt="0"/>
      <dgm:spPr/>
    </dgm:pt>
    <dgm:pt modelId="{D17D673B-756B-455A-834A-1AD9BE6A0961}" type="pres">
      <dgm:prSet presAssocID="{C8B162A5-76EB-4C0B-A0F4-AEFB1F75CF97}" presName="iconBgRect" presStyleLbl="bgShp" presStyleIdx="0" presStyleCnt="3"/>
      <dgm:spPr/>
    </dgm:pt>
    <dgm:pt modelId="{A3B0CC25-025A-428B-B5BD-5D725E47C636}" type="pres">
      <dgm:prSet presAssocID="{C8B162A5-76EB-4C0B-A0F4-AEFB1F75CF9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čitel"/>
        </a:ext>
      </dgm:extLst>
    </dgm:pt>
    <dgm:pt modelId="{72E36A49-8A17-4883-9414-69BFEA24A15B}" type="pres">
      <dgm:prSet presAssocID="{C8B162A5-76EB-4C0B-A0F4-AEFB1F75CF97}" presName="spaceRect" presStyleCnt="0"/>
      <dgm:spPr/>
    </dgm:pt>
    <dgm:pt modelId="{8C519003-54AA-43FC-9FAF-ACF66EF1B0F7}" type="pres">
      <dgm:prSet presAssocID="{C8B162A5-76EB-4C0B-A0F4-AEFB1F75CF97}" presName="textRect" presStyleLbl="revTx" presStyleIdx="0" presStyleCnt="3">
        <dgm:presLayoutVars>
          <dgm:chMax val="1"/>
          <dgm:chPref val="1"/>
        </dgm:presLayoutVars>
      </dgm:prSet>
      <dgm:spPr/>
    </dgm:pt>
    <dgm:pt modelId="{D8FE25A7-F317-4008-98D3-BC6C57F0C3D0}" type="pres">
      <dgm:prSet presAssocID="{BD6CB7C8-8CC9-4F12-8FA9-4A893E9D14EE}" presName="sibTrans" presStyleCnt="0"/>
      <dgm:spPr/>
    </dgm:pt>
    <dgm:pt modelId="{D0EE8E7E-D487-4980-B050-830568759FB2}" type="pres">
      <dgm:prSet presAssocID="{AB4A6884-550F-4C64-86A4-425B27E6F8BD}" presName="compNode" presStyleCnt="0"/>
      <dgm:spPr/>
    </dgm:pt>
    <dgm:pt modelId="{9C313AE8-4BD9-4BAB-ACD5-A54738C2B85C}" type="pres">
      <dgm:prSet presAssocID="{AB4A6884-550F-4C64-86A4-425B27E6F8BD}" presName="iconBgRect" presStyleLbl="bgShp" presStyleIdx="1" presStyleCnt="3"/>
      <dgm:spPr/>
    </dgm:pt>
    <dgm:pt modelId="{EFC9F39F-ACBF-406C-AFF1-9C7E61D7B4BF}" type="pres">
      <dgm:prSet presAssocID="{AB4A6884-550F-4C64-86A4-425B27E6F8B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aškrtnutí"/>
        </a:ext>
      </dgm:extLst>
    </dgm:pt>
    <dgm:pt modelId="{3D4D21D3-BD35-4A89-9858-B7292659AA05}" type="pres">
      <dgm:prSet presAssocID="{AB4A6884-550F-4C64-86A4-425B27E6F8BD}" presName="spaceRect" presStyleCnt="0"/>
      <dgm:spPr/>
    </dgm:pt>
    <dgm:pt modelId="{DA0EB912-9A2B-4420-8C1F-54AD441F72EE}" type="pres">
      <dgm:prSet presAssocID="{AB4A6884-550F-4C64-86A4-425B27E6F8BD}" presName="textRect" presStyleLbl="revTx" presStyleIdx="1" presStyleCnt="3">
        <dgm:presLayoutVars>
          <dgm:chMax val="1"/>
          <dgm:chPref val="1"/>
        </dgm:presLayoutVars>
      </dgm:prSet>
      <dgm:spPr/>
    </dgm:pt>
    <dgm:pt modelId="{7DB44692-E630-4300-8964-62838F115258}" type="pres">
      <dgm:prSet presAssocID="{B18F27E9-E8E7-495A-AD13-F641A5B61FFE}" presName="sibTrans" presStyleCnt="0"/>
      <dgm:spPr/>
    </dgm:pt>
    <dgm:pt modelId="{05D5D001-8797-4E05-8756-918484F9F9A3}" type="pres">
      <dgm:prSet presAssocID="{0E8F4488-3DE9-43F4-8EE7-AB0692B1B2A0}" presName="compNode" presStyleCnt="0"/>
      <dgm:spPr/>
    </dgm:pt>
    <dgm:pt modelId="{E095A747-48BE-4CB9-98C2-3391BA5CC603}" type="pres">
      <dgm:prSet presAssocID="{0E8F4488-3DE9-43F4-8EE7-AB0692B1B2A0}" presName="iconBgRect" presStyleLbl="bgShp" presStyleIdx="2" presStyleCnt="3"/>
      <dgm:spPr/>
    </dgm:pt>
    <dgm:pt modelId="{AF0D3A44-6527-42DB-896E-4E3E4ABDE585}" type="pres">
      <dgm:prSet presAssocID="{0E8F4488-3DE9-43F4-8EE7-AB0692B1B2A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ům"/>
        </a:ext>
      </dgm:extLst>
    </dgm:pt>
    <dgm:pt modelId="{756144A2-1D77-4F73-A84A-39D35BADAE14}" type="pres">
      <dgm:prSet presAssocID="{0E8F4488-3DE9-43F4-8EE7-AB0692B1B2A0}" presName="spaceRect" presStyleCnt="0"/>
      <dgm:spPr/>
    </dgm:pt>
    <dgm:pt modelId="{8A2E235D-CDF8-45BE-9C43-C5C01061F059}" type="pres">
      <dgm:prSet presAssocID="{0E8F4488-3DE9-43F4-8EE7-AB0692B1B2A0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2851E71C-20DC-467C-8037-1007F19AA26B}" srcId="{A7529926-A538-4B7B-B9BE-9AEB72F4A3D3}" destId="{AB4A6884-550F-4C64-86A4-425B27E6F8BD}" srcOrd="1" destOrd="0" parTransId="{56E4C663-C543-4446-9A0B-E3AADE6A58E6}" sibTransId="{B18F27E9-E8E7-495A-AD13-F641A5B61FFE}"/>
    <dgm:cxn modelId="{5DFB936C-CC5D-45CC-A91B-3978531C357B}" type="presOf" srcId="{AB4A6884-550F-4C64-86A4-425B27E6F8BD}" destId="{DA0EB912-9A2B-4420-8C1F-54AD441F72EE}" srcOrd="0" destOrd="0" presId="urn:microsoft.com/office/officeart/2018/5/layout/IconCircleLabelList"/>
    <dgm:cxn modelId="{2AE68358-E01A-4E60-BA88-3DC0EE69961E}" type="presOf" srcId="{0E8F4488-3DE9-43F4-8EE7-AB0692B1B2A0}" destId="{8A2E235D-CDF8-45BE-9C43-C5C01061F059}" srcOrd="0" destOrd="0" presId="urn:microsoft.com/office/officeart/2018/5/layout/IconCircleLabelList"/>
    <dgm:cxn modelId="{D8069B85-209C-4CD4-B4F4-FB32CA47E7EF}" srcId="{A7529926-A538-4B7B-B9BE-9AEB72F4A3D3}" destId="{0E8F4488-3DE9-43F4-8EE7-AB0692B1B2A0}" srcOrd="2" destOrd="0" parTransId="{3FC01918-0215-4C7A-9D8E-DA859EE27E8A}" sibTransId="{CEF459B9-5D4A-49D9-85DA-45929937A540}"/>
    <dgm:cxn modelId="{B69691A5-C6BE-4D07-803F-CC58C3EF8D3E}" type="presOf" srcId="{A7529926-A538-4B7B-B9BE-9AEB72F4A3D3}" destId="{C806E06F-A029-4D70-AEC5-C4921B42C38F}" srcOrd="0" destOrd="0" presId="urn:microsoft.com/office/officeart/2018/5/layout/IconCircleLabelList"/>
    <dgm:cxn modelId="{BF9EDDDA-5043-4257-871D-DCEA6A162A49}" srcId="{A7529926-A538-4B7B-B9BE-9AEB72F4A3D3}" destId="{C8B162A5-76EB-4C0B-A0F4-AEFB1F75CF97}" srcOrd="0" destOrd="0" parTransId="{75E9738E-7C27-410E-B47A-FCE2CECFF3E9}" sibTransId="{BD6CB7C8-8CC9-4F12-8FA9-4A893E9D14EE}"/>
    <dgm:cxn modelId="{1F9243F9-FB11-4833-A33F-413F7284F9A5}" type="presOf" srcId="{C8B162A5-76EB-4C0B-A0F4-AEFB1F75CF97}" destId="{8C519003-54AA-43FC-9FAF-ACF66EF1B0F7}" srcOrd="0" destOrd="0" presId="urn:microsoft.com/office/officeart/2018/5/layout/IconCircleLabelList"/>
    <dgm:cxn modelId="{06333F28-129F-4C5D-BC35-BAF05660385B}" type="presParOf" srcId="{C806E06F-A029-4D70-AEC5-C4921B42C38F}" destId="{54BA8395-B57D-4543-B944-43CDFE79C845}" srcOrd="0" destOrd="0" presId="urn:microsoft.com/office/officeart/2018/5/layout/IconCircleLabelList"/>
    <dgm:cxn modelId="{9C3225BD-2645-4599-B24B-70B26778909D}" type="presParOf" srcId="{54BA8395-B57D-4543-B944-43CDFE79C845}" destId="{D17D673B-756B-455A-834A-1AD9BE6A0961}" srcOrd="0" destOrd="0" presId="urn:microsoft.com/office/officeart/2018/5/layout/IconCircleLabelList"/>
    <dgm:cxn modelId="{5936DED1-862C-42C5-B131-ABBF3052B3F3}" type="presParOf" srcId="{54BA8395-B57D-4543-B944-43CDFE79C845}" destId="{A3B0CC25-025A-428B-B5BD-5D725E47C636}" srcOrd="1" destOrd="0" presId="urn:microsoft.com/office/officeart/2018/5/layout/IconCircleLabelList"/>
    <dgm:cxn modelId="{43C2C3A5-A6F9-4968-BB65-D924D2BCE03E}" type="presParOf" srcId="{54BA8395-B57D-4543-B944-43CDFE79C845}" destId="{72E36A49-8A17-4883-9414-69BFEA24A15B}" srcOrd="2" destOrd="0" presId="urn:microsoft.com/office/officeart/2018/5/layout/IconCircleLabelList"/>
    <dgm:cxn modelId="{832AABA9-EDCC-4A34-A38F-A6F393D35916}" type="presParOf" srcId="{54BA8395-B57D-4543-B944-43CDFE79C845}" destId="{8C519003-54AA-43FC-9FAF-ACF66EF1B0F7}" srcOrd="3" destOrd="0" presId="urn:microsoft.com/office/officeart/2018/5/layout/IconCircleLabelList"/>
    <dgm:cxn modelId="{B571F2BB-B88D-421A-837E-76AFDBE949E0}" type="presParOf" srcId="{C806E06F-A029-4D70-AEC5-C4921B42C38F}" destId="{D8FE25A7-F317-4008-98D3-BC6C57F0C3D0}" srcOrd="1" destOrd="0" presId="urn:microsoft.com/office/officeart/2018/5/layout/IconCircleLabelList"/>
    <dgm:cxn modelId="{41605836-426F-4E0A-8B69-838C38998FDA}" type="presParOf" srcId="{C806E06F-A029-4D70-AEC5-C4921B42C38F}" destId="{D0EE8E7E-D487-4980-B050-830568759FB2}" srcOrd="2" destOrd="0" presId="urn:microsoft.com/office/officeart/2018/5/layout/IconCircleLabelList"/>
    <dgm:cxn modelId="{409CE2DE-273B-4479-B534-6BF1798373A3}" type="presParOf" srcId="{D0EE8E7E-D487-4980-B050-830568759FB2}" destId="{9C313AE8-4BD9-4BAB-ACD5-A54738C2B85C}" srcOrd="0" destOrd="0" presId="urn:microsoft.com/office/officeart/2018/5/layout/IconCircleLabelList"/>
    <dgm:cxn modelId="{9EBC5FF3-F799-4FE7-A765-CE0F143CEAE7}" type="presParOf" srcId="{D0EE8E7E-D487-4980-B050-830568759FB2}" destId="{EFC9F39F-ACBF-406C-AFF1-9C7E61D7B4BF}" srcOrd="1" destOrd="0" presId="urn:microsoft.com/office/officeart/2018/5/layout/IconCircleLabelList"/>
    <dgm:cxn modelId="{C79D798F-DDF2-4FAC-8717-1488AE6730DF}" type="presParOf" srcId="{D0EE8E7E-D487-4980-B050-830568759FB2}" destId="{3D4D21D3-BD35-4A89-9858-B7292659AA05}" srcOrd="2" destOrd="0" presId="urn:microsoft.com/office/officeart/2018/5/layout/IconCircleLabelList"/>
    <dgm:cxn modelId="{3FE208DD-478F-4E9E-B25C-EEF8880915B7}" type="presParOf" srcId="{D0EE8E7E-D487-4980-B050-830568759FB2}" destId="{DA0EB912-9A2B-4420-8C1F-54AD441F72EE}" srcOrd="3" destOrd="0" presId="urn:microsoft.com/office/officeart/2018/5/layout/IconCircleLabelList"/>
    <dgm:cxn modelId="{870A6F0F-712A-40F6-9A89-FF68ADACD436}" type="presParOf" srcId="{C806E06F-A029-4D70-AEC5-C4921B42C38F}" destId="{7DB44692-E630-4300-8964-62838F115258}" srcOrd="3" destOrd="0" presId="urn:microsoft.com/office/officeart/2018/5/layout/IconCircleLabelList"/>
    <dgm:cxn modelId="{16D1F70C-03F4-4C50-9BC9-B94EFEA404CA}" type="presParOf" srcId="{C806E06F-A029-4D70-AEC5-C4921B42C38F}" destId="{05D5D001-8797-4E05-8756-918484F9F9A3}" srcOrd="4" destOrd="0" presId="urn:microsoft.com/office/officeart/2018/5/layout/IconCircleLabelList"/>
    <dgm:cxn modelId="{D4BCBBB4-381E-4FDC-A9CB-4D6689282982}" type="presParOf" srcId="{05D5D001-8797-4E05-8756-918484F9F9A3}" destId="{E095A747-48BE-4CB9-98C2-3391BA5CC603}" srcOrd="0" destOrd="0" presId="urn:microsoft.com/office/officeart/2018/5/layout/IconCircleLabelList"/>
    <dgm:cxn modelId="{ACD2D675-48B8-4074-AC1F-991D2254FDA4}" type="presParOf" srcId="{05D5D001-8797-4E05-8756-918484F9F9A3}" destId="{AF0D3A44-6527-42DB-896E-4E3E4ABDE585}" srcOrd="1" destOrd="0" presId="urn:microsoft.com/office/officeart/2018/5/layout/IconCircleLabelList"/>
    <dgm:cxn modelId="{0276A20B-EF20-4A84-824B-DEDD4E351052}" type="presParOf" srcId="{05D5D001-8797-4E05-8756-918484F9F9A3}" destId="{756144A2-1D77-4F73-A84A-39D35BADAE14}" srcOrd="2" destOrd="0" presId="urn:microsoft.com/office/officeart/2018/5/layout/IconCircleLabelList"/>
    <dgm:cxn modelId="{C5E10F4F-F4F3-4FC4-A98D-0FB648D0C11B}" type="presParOf" srcId="{05D5D001-8797-4E05-8756-918484F9F9A3}" destId="{8A2E235D-CDF8-45BE-9C43-C5C01061F059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AFD2879-3EF4-4ABC-A18D-1D8E9BADCA63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/>
      <dgm:spPr/>
      <dgm:t>
        <a:bodyPr/>
        <a:lstStyle/>
        <a:p>
          <a:endParaRPr lang="en-US"/>
        </a:p>
      </dgm:t>
    </dgm:pt>
    <dgm:pt modelId="{0CF7A490-D20A-48BB-B6B6-1F772F61E4F5}">
      <dgm:prSet/>
      <dgm:spPr/>
      <dgm:t>
        <a:bodyPr/>
        <a:lstStyle/>
        <a:p>
          <a:r>
            <a:rPr lang="sk-SK" dirty="0" err="1">
              <a:latin typeface="Bahnschrift SemiLight Condensed" panose="020B0502040204020203" pitchFamily="34" charset="0"/>
            </a:rPr>
            <a:t>Brandbuilding</a:t>
          </a:r>
          <a:endParaRPr lang="en-US" dirty="0">
            <a:latin typeface="Bahnschrift SemiLight Condensed" panose="020B0502040204020203" pitchFamily="34" charset="0"/>
          </a:endParaRPr>
        </a:p>
      </dgm:t>
    </dgm:pt>
    <dgm:pt modelId="{BAA447E2-2DBB-48F0-832C-8D0E5D311B44}" type="parTrans" cxnId="{530B7E6D-92E9-438E-A3BD-79C1EDD6B1C4}">
      <dgm:prSet/>
      <dgm:spPr/>
      <dgm:t>
        <a:bodyPr/>
        <a:lstStyle/>
        <a:p>
          <a:endParaRPr lang="en-US"/>
        </a:p>
      </dgm:t>
    </dgm:pt>
    <dgm:pt modelId="{02B06E02-AB88-429F-9ACA-0EE4D12FA7A9}" type="sibTrans" cxnId="{530B7E6D-92E9-438E-A3BD-79C1EDD6B1C4}">
      <dgm:prSet/>
      <dgm:spPr/>
      <dgm:t>
        <a:bodyPr/>
        <a:lstStyle/>
        <a:p>
          <a:endParaRPr lang="en-US"/>
        </a:p>
      </dgm:t>
    </dgm:pt>
    <dgm:pt modelId="{2F1A7801-BCB5-4F4F-8AAE-6A78A682642C}">
      <dgm:prSet/>
      <dgm:spPr/>
      <dgm:t>
        <a:bodyPr/>
        <a:lstStyle/>
        <a:p>
          <a:r>
            <a:rPr lang="sk-SK" dirty="0">
              <a:latin typeface="Bahnschrift SemiLight Condensed" panose="020B0502040204020203" pitchFamily="34" charset="0"/>
            </a:rPr>
            <a:t>PR (</a:t>
          </a:r>
          <a:r>
            <a:rPr lang="sk-SK" dirty="0" err="1">
              <a:latin typeface="Bahnschrift SemiLight Condensed" panose="020B0502040204020203" pitchFamily="34" charset="0"/>
            </a:rPr>
            <a:t>sociální</a:t>
          </a:r>
          <a:r>
            <a:rPr lang="sk-SK" dirty="0">
              <a:latin typeface="Bahnschrift SemiLight Condensed" panose="020B0502040204020203" pitchFamily="34" charset="0"/>
            </a:rPr>
            <a:t> </a:t>
          </a:r>
          <a:r>
            <a:rPr lang="sk-SK" dirty="0" err="1">
              <a:latin typeface="Bahnschrift SemiLight Condensed" panose="020B0502040204020203" pitchFamily="34" charset="0"/>
            </a:rPr>
            <a:t>sítě</a:t>
          </a:r>
          <a:r>
            <a:rPr lang="sk-SK" dirty="0">
              <a:latin typeface="Bahnschrift SemiLight Condensed" panose="020B0502040204020203" pitchFamily="34" charset="0"/>
            </a:rPr>
            <a:t> + web, ..) </a:t>
          </a:r>
          <a:endParaRPr lang="en-US" dirty="0">
            <a:latin typeface="Bahnschrift SemiLight Condensed" panose="020B0502040204020203" pitchFamily="34" charset="0"/>
          </a:endParaRPr>
        </a:p>
      </dgm:t>
    </dgm:pt>
    <dgm:pt modelId="{90692695-D02A-461B-8F4D-C98B15CCC0BC}" type="parTrans" cxnId="{C6524DE1-6524-4AEF-9D0E-04478C70A912}">
      <dgm:prSet/>
      <dgm:spPr/>
      <dgm:t>
        <a:bodyPr/>
        <a:lstStyle/>
        <a:p>
          <a:endParaRPr lang="en-US"/>
        </a:p>
      </dgm:t>
    </dgm:pt>
    <dgm:pt modelId="{CB7F31D8-44B1-439D-9680-DE7D860DB302}" type="sibTrans" cxnId="{C6524DE1-6524-4AEF-9D0E-04478C70A912}">
      <dgm:prSet/>
      <dgm:spPr/>
      <dgm:t>
        <a:bodyPr/>
        <a:lstStyle/>
        <a:p>
          <a:endParaRPr lang="en-US"/>
        </a:p>
      </dgm:t>
    </dgm:pt>
    <dgm:pt modelId="{4450BBFF-E47A-4587-8DDB-8C1A433C85B0}">
      <dgm:prSet/>
      <dgm:spPr/>
      <dgm:t>
        <a:bodyPr/>
        <a:lstStyle/>
        <a:p>
          <a:r>
            <a:rPr lang="sk-SK" dirty="0" err="1">
              <a:latin typeface="Bahnschrift SemiLight Condensed" panose="020B0502040204020203" pitchFamily="34" charset="0"/>
            </a:rPr>
            <a:t>Events</a:t>
          </a:r>
          <a:r>
            <a:rPr lang="sk-SK" dirty="0">
              <a:latin typeface="Bahnschrift SemiLight Condensed" panose="020B0502040204020203" pitchFamily="34" charset="0"/>
            </a:rPr>
            <a:t> (zápasy, ..)</a:t>
          </a:r>
          <a:endParaRPr lang="en-US" dirty="0">
            <a:latin typeface="Bahnschrift SemiLight Condensed" panose="020B0502040204020203" pitchFamily="34" charset="0"/>
          </a:endParaRPr>
        </a:p>
      </dgm:t>
    </dgm:pt>
    <dgm:pt modelId="{3414A9A8-11A3-4FC9-A731-E95F04AE79BA}" type="parTrans" cxnId="{9B89A633-B670-474F-8288-CEB7A3850D33}">
      <dgm:prSet/>
      <dgm:spPr/>
      <dgm:t>
        <a:bodyPr/>
        <a:lstStyle/>
        <a:p>
          <a:endParaRPr lang="en-US"/>
        </a:p>
      </dgm:t>
    </dgm:pt>
    <dgm:pt modelId="{C8214666-55FB-4C41-AD1E-3910411A8258}" type="sibTrans" cxnId="{9B89A633-B670-474F-8288-CEB7A3850D33}">
      <dgm:prSet/>
      <dgm:spPr/>
      <dgm:t>
        <a:bodyPr/>
        <a:lstStyle/>
        <a:p>
          <a:endParaRPr lang="en-US"/>
        </a:p>
      </dgm:t>
    </dgm:pt>
    <dgm:pt modelId="{5BA80C46-44C9-4640-BAFC-3676B11ECAEC}" type="pres">
      <dgm:prSet presAssocID="{7AFD2879-3EF4-4ABC-A18D-1D8E9BADCA63}" presName="diagram" presStyleCnt="0">
        <dgm:presLayoutVars>
          <dgm:dir/>
          <dgm:resizeHandles val="exact"/>
        </dgm:presLayoutVars>
      </dgm:prSet>
      <dgm:spPr/>
    </dgm:pt>
    <dgm:pt modelId="{9750A426-B6DD-43D4-AAA4-DFD6361DA0BA}" type="pres">
      <dgm:prSet presAssocID="{0CF7A490-D20A-48BB-B6B6-1F772F61E4F5}" presName="node" presStyleLbl="node1" presStyleIdx="0" presStyleCnt="3">
        <dgm:presLayoutVars>
          <dgm:bulletEnabled val="1"/>
        </dgm:presLayoutVars>
      </dgm:prSet>
      <dgm:spPr/>
    </dgm:pt>
    <dgm:pt modelId="{A015B68C-4A9E-45AA-BF2C-D09AD3A33F53}" type="pres">
      <dgm:prSet presAssocID="{02B06E02-AB88-429F-9ACA-0EE4D12FA7A9}" presName="sibTrans" presStyleCnt="0"/>
      <dgm:spPr/>
    </dgm:pt>
    <dgm:pt modelId="{74462ED1-C450-415D-98CA-B52B6400BBAA}" type="pres">
      <dgm:prSet presAssocID="{2F1A7801-BCB5-4F4F-8AAE-6A78A682642C}" presName="node" presStyleLbl="node1" presStyleIdx="1" presStyleCnt="3">
        <dgm:presLayoutVars>
          <dgm:bulletEnabled val="1"/>
        </dgm:presLayoutVars>
      </dgm:prSet>
      <dgm:spPr/>
    </dgm:pt>
    <dgm:pt modelId="{96A99505-8D5B-4CDB-9841-9EA993FA42CE}" type="pres">
      <dgm:prSet presAssocID="{CB7F31D8-44B1-439D-9680-DE7D860DB302}" presName="sibTrans" presStyleCnt="0"/>
      <dgm:spPr/>
    </dgm:pt>
    <dgm:pt modelId="{3430875C-3FE3-45ED-84B1-29E2A111D1BD}" type="pres">
      <dgm:prSet presAssocID="{4450BBFF-E47A-4587-8DDB-8C1A433C85B0}" presName="node" presStyleLbl="node1" presStyleIdx="2" presStyleCnt="3">
        <dgm:presLayoutVars>
          <dgm:bulletEnabled val="1"/>
        </dgm:presLayoutVars>
      </dgm:prSet>
      <dgm:spPr/>
    </dgm:pt>
  </dgm:ptLst>
  <dgm:cxnLst>
    <dgm:cxn modelId="{9B89A633-B670-474F-8288-CEB7A3850D33}" srcId="{7AFD2879-3EF4-4ABC-A18D-1D8E9BADCA63}" destId="{4450BBFF-E47A-4587-8DDB-8C1A433C85B0}" srcOrd="2" destOrd="0" parTransId="{3414A9A8-11A3-4FC9-A731-E95F04AE79BA}" sibTransId="{C8214666-55FB-4C41-AD1E-3910411A8258}"/>
    <dgm:cxn modelId="{AD895966-A7A9-4B9C-96A9-DA6DC25E4CF8}" type="presOf" srcId="{0CF7A490-D20A-48BB-B6B6-1F772F61E4F5}" destId="{9750A426-B6DD-43D4-AAA4-DFD6361DA0BA}" srcOrd="0" destOrd="0" presId="urn:microsoft.com/office/officeart/2005/8/layout/default"/>
    <dgm:cxn modelId="{530B7E6D-92E9-438E-A3BD-79C1EDD6B1C4}" srcId="{7AFD2879-3EF4-4ABC-A18D-1D8E9BADCA63}" destId="{0CF7A490-D20A-48BB-B6B6-1F772F61E4F5}" srcOrd="0" destOrd="0" parTransId="{BAA447E2-2DBB-48F0-832C-8D0E5D311B44}" sibTransId="{02B06E02-AB88-429F-9ACA-0EE4D12FA7A9}"/>
    <dgm:cxn modelId="{EB536782-E502-44E3-B3D8-93CEFB1CABA0}" type="presOf" srcId="{7AFD2879-3EF4-4ABC-A18D-1D8E9BADCA63}" destId="{5BA80C46-44C9-4640-BAFC-3676B11ECAEC}" srcOrd="0" destOrd="0" presId="urn:microsoft.com/office/officeart/2005/8/layout/default"/>
    <dgm:cxn modelId="{B695208E-3633-4682-8C90-08E07C08A78E}" type="presOf" srcId="{2F1A7801-BCB5-4F4F-8AAE-6A78A682642C}" destId="{74462ED1-C450-415D-98CA-B52B6400BBAA}" srcOrd="0" destOrd="0" presId="urn:microsoft.com/office/officeart/2005/8/layout/default"/>
    <dgm:cxn modelId="{59376CC5-92A5-4FCD-8489-DA170BD5B374}" type="presOf" srcId="{4450BBFF-E47A-4587-8DDB-8C1A433C85B0}" destId="{3430875C-3FE3-45ED-84B1-29E2A111D1BD}" srcOrd="0" destOrd="0" presId="urn:microsoft.com/office/officeart/2005/8/layout/default"/>
    <dgm:cxn modelId="{C6524DE1-6524-4AEF-9D0E-04478C70A912}" srcId="{7AFD2879-3EF4-4ABC-A18D-1D8E9BADCA63}" destId="{2F1A7801-BCB5-4F4F-8AAE-6A78A682642C}" srcOrd="1" destOrd="0" parTransId="{90692695-D02A-461B-8F4D-C98B15CCC0BC}" sibTransId="{CB7F31D8-44B1-439D-9680-DE7D860DB302}"/>
    <dgm:cxn modelId="{0B6D1A7A-0EC3-41D3-A4E9-6C13C7D1056A}" type="presParOf" srcId="{5BA80C46-44C9-4640-BAFC-3676B11ECAEC}" destId="{9750A426-B6DD-43D4-AAA4-DFD6361DA0BA}" srcOrd="0" destOrd="0" presId="urn:microsoft.com/office/officeart/2005/8/layout/default"/>
    <dgm:cxn modelId="{58F6D60B-2839-4A8D-AC0E-9EFE3A10DB0C}" type="presParOf" srcId="{5BA80C46-44C9-4640-BAFC-3676B11ECAEC}" destId="{A015B68C-4A9E-45AA-BF2C-D09AD3A33F53}" srcOrd="1" destOrd="0" presId="urn:microsoft.com/office/officeart/2005/8/layout/default"/>
    <dgm:cxn modelId="{3EB18924-1C18-457C-ACE7-1235D90B5B9C}" type="presParOf" srcId="{5BA80C46-44C9-4640-BAFC-3676B11ECAEC}" destId="{74462ED1-C450-415D-98CA-B52B6400BBAA}" srcOrd="2" destOrd="0" presId="urn:microsoft.com/office/officeart/2005/8/layout/default"/>
    <dgm:cxn modelId="{4D7E850D-5B2D-46DB-9F6C-945DAF8E6673}" type="presParOf" srcId="{5BA80C46-44C9-4640-BAFC-3676B11ECAEC}" destId="{96A99505-8D5B-4CDB-9841-9EA993FA42CE}" srcOrd="3" destOrd="0" presId="urn:microsoft.com/office/officeart/2005/8/layout/default"/>
    <dgm:cxn modelId="{7BC5199A-AD47-44B1-B6F8-BED990ABB5C8}" type="presParOf" srcId="{5BA80C46-44C9-4640-BAFC-3676B11ECAEC}" destId="{3430875C-3FE3-45ED-84B1-29E2A111D1BD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201BF28-E5BF-4089-9951-213AEA5F54B0}" type="doc">
      <dgm:prSet loTypeId="urn:microsoft.com/office/officeart/2005/8/layout/defaul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DA86A8C7-8975-44B1-9E85-045BA2E00E6A}">
      <dgm:prSet/>
      <dgm:spPr/>
      <dgm:t>
        <a:bodyPr/>
        <a:lstStyle/>
        <a:p>
          <a:r>
            <a:rPr lang="sk-SK" dirty="0">
              <a:latin typeface="Bahnschrift SemiLight Condensed" panose="020B0502040204020203" pitchFamily="34" charset="0"/>
            </a:rPr>
            <a:t>PESTLE analýza</a:t>
          </a:r>
          <a:endParaRPr lang="en-US" dirty="0">
            <a:latin typeface="Bahnschrift SemiLight Condensed" panose="020B0502040204020203" pitchFamily="34" charset="0"/>
          </a:endParaRPr>
        </a:p>
      </dgm:t>
    </dgm:pt>
    <dgm:pt modelId="{A8FCC7F0-C6AF-4237-BC3D-9584D7D4F6A3}" type="parTrans" cxnId="{0A5D911A-8E5D-4DF0-BD53-221F4A83CCF4}">
      <dgm:prSet/>
      <dgm:spPr/>
      <dgm:t>
        <a:bodyPr/>
        <a:lstStyle/>
        <a:p>
          <a:endParaRPr lang="en-US"/>
        </a:p>
      </dgm:t>
    </dgm:pt>
    <dgm:pt modelId="{7B7FC8A9-B05A-4D08-AD74-4FC790D3E8BC}" type="sibTrans" cxnId="{0A5D911A-8E5D-4DF0-BD53-221F4A83CCF4}">
      <dgm:prSet/>
      <dgm:spPr/>
      <dgm:t>
        <a:bodyPr/>
        <a:lstStyle/>
        <a:p>
          <a:endParaRPr lang="en-US"/>
        </a:p>
      </dgm:t>
    </dgm:pt>
    <dgm:pt modelId="{19466572-0E8B-44AF-885E-EA438185A5D0}">
      <dgm:prSet/>
      <dgm:spPr/>
      <dgm:t>
        <a:bodyPr/>
        <a:lstStyle/>
        <a:p>
          <a:r>
            <a:rPr lang="cs-CZ" dirty="0" err="1">
              <a:latin typeface="Bahnschrift SemiLight Condensed" panose="020B0502040204020203" pitchFamily="34" charset="0"/>
            </a:rPr>
            <a:t>Porterova</a:t>
          </a:r>
          <a:r>
            <a:rPr lang="cs-CZ" dirty="0">
              <a:latin typeface="Bahnschrift SemiLight Condensed" panose="020B0502040204020203" pitchFamily="34" charset="0"/>
            </a:rPr>
            <a:t> analýza pěti sil</a:t>
          </a:r>
          <a:endParaRPr lang="en-US" dirty="0">
            <a:latin typeface="Bahnschrift SemiLight Condensed" panose="020B0502040204020203" pitchFamily="34" charset="0"/>
          </a:endParaRPr>
        </a:p>
      </dgm:t>
    </dgm:pt>
    <dgm:pt modelId="{52CB6472-1B38-4A7F-BF60-5A698CE30242}" type="parTrans" cxnId="{437CB3A4-0C31-4270-8BA3-A84FE734C55C}">
      <dgm:prSet/>
      <dgm:spPr/>
      <dgm:t>
        <a:bodyPr/>
        <a:lstStyle/>
        <a:p>
          <a:endParaRPr lang="en-US"/>
        </a:p>
      </dgm:t>
    </dgm:pt>
    <dgm:pt modelId="{8FA5C773-AC3E-4309-8106-C48019562C36}" type="sibTrans" cxnId="{437CB3A4-0C31-4270-8BA3-A84FE734C55C}">
      <dgm:prSet/>
      <dgm:spPr/>
      <dgm:t>
        <a:bodyPr/>
        <a:lstStyle/>
        <a:p>
          <a:endParaRPr lang="en-US"/>
        </a:p>
      </dgm:t>
    </dgm:pt>
    <dgm:pt modelId="{C5813107-465C-4217-8DD6-9C91A881DD89}">
      <dgm:prSet/>
      <dgm:spPr/>
      <dgm:t>
        <a:bodyPr/>
        <a:lstStyle/>
        <a:p>
          <a:r>
            <a:rPr lang="cs-CZ" dirty="0">
              <a:latin typeface="Bahnschrift SemiLight Condensed" panose="020B0502040204020203" pitchFamily="34" charset="0"/>
            </a:rPr>
            <a:t>SWOT analýza</a:t>
          </a:r>
          <a:endParaRPr lang="en-US" dirty="0">
            <a:latin typeface="Bahnschrift SemiLight Condensed" panose="020B0502040204020203" pitchFamily="34" charset="0"/>
          </a:endParaRPr>
        </a:p>
      </dgm:t>
    </dgm:pt>
    <dgm:pt modelId="{172A791E-15E3-4812-9923-F5577451E238}" type="parTrans" cxnId="{7A70302A-2E77-4303-843D-549148942FCF}">
      <dgm:prSet/>
      <dgm:spPr/>
      <dgm:t>
        <a:bodyPr/>
        <a:lstStyle/>
        <a:p>
          <a:endParaRPr lang="en-US"/>
        </a:p>
      </dgm:t>
    </dgm:pt>
    <dgm:pt modelId="{62B22851-9627-499F-8721-D7C5636948D4}" type="sibTrans" cxnId="{7A70302A-2E77-4303-843D-549148942FCF}">
      <dgm:prSet/>
      <dgm:spPr/>
      <dgm:t>
        <a:bodyPr/>
        <a:lstStyle/>
        <a:p>
          <a:endParaRPr lang="en-US"/>
        </a:p>
      </dgm:t>
    </dgm:pt>
    <dgm:pt modelId="{A4BF7304-2339-4893-99FF-9FC273B6CA04}">
      <dgm:prSet/>
      <dgm:spPr/>
      <dgm:t>
        <a:bodyPr/>
        <a:lstStyle/>
        <a:p>
          <a:r>
            <a:rPr lang="cs-CZ" dirty="0">
              <a:latin typeface="Bahnschrift SemiLight Condensed" panose="020B0502040204020203" pitchFamily="34" charset="0"/>
            </a:rPr>
            <a:t>Analýza sociálních sítí</a:t>
          </a:r>
          <a:endParaRPr lang="en-US" dirty="0">
            <a:latin typeface="Bahnschrift SemiLight Condensed" panose="020B0502040204020203" pitchFamily="34" charset="0"/>
          </a:endParaRPr>
        </a:p>
      </dgm:t>
    </dgm:pt>
    <dgm:pt modelId="{078E2F2A-6CD9-4FC3-881A-76C997D071D7}" type="parTrans" cxnId="{83E57DEB-E1E1-4600-AF73-31BFCEB4EF8F}">
      <dgm:prSet/>
      <dgm:spPr/>
      <dgm:t>
        <a:bodyPr/>
        <a:lstStyle/>
        <a:p>
          <a:endParaRPr lang="en-US"/>
        </a:p>
      </dgm:t>
    </dgm:pt>
    <dgm:pt modelId="{1A1C6AD2-9231-4B4E-B2E5-12B3E0311453}" type="sibTrans" cxnId="{83E57DEB-E1E1-4600-AF73-31BFCEB4EF8F}">
      <dgm:prSet/>
      <dgm:spPr/>
      <dgm:t>
        <a:bodyPr/>
        <a:lstStyle/>
        <a:p>
          <a:endParaRPr lang="en-US"/>
        </a:p>
      </dgm:t>
    </dgm:pt>
    <dgm:pt modelId="{CA21FDFE-A113-4F15-8F61-3025DBE66C16}">
      <dgm:prSet/>
      <dgm:spPr/>
      <dgm:t>
        <a:bodyPr/>
        <a:lstStyle/>
        <a:p>
          <a:r>
            <a:rPr lang="cs-CZ" dirty="0">
              <a:latin typeface="Bahnschrift SemiLight Condensed" panose="020B0502040204020203" pitchFamily="34" charset="0"/>
            </a:rPr>
            <a:t>Analýza konkurence</a:t>
          </a:r>
          <a:endParaRPr lang="en-US" dirty="0">
            <a:latin typeface="Bahnschrift SemiLight Condensed" panose="020B0502040204020203" pitchFamily="34" charset="0"/>
          </a:endParaRPr>
        </a:p>
      </dgm:t>
    </dgm:pt>
    <dgm:pt modelId="{D7213AEE-CFC6-4703-B717-E8223BEEF50C}" type="parTrans" cxnId="{9DE05765-97A1-4641-9DEF-DF28A184334B}">
      <dgm:prSet/>
      <dgm:spPr/>
      <dgm:t>
        <a:bodyPr/>
        <a:lstStyle/>
        <a:p>
          <a:endParaRPr lang="en-US"/>
        </a:p>
      </dgm:t>
    </dgm:pt>
    <dgm:pt modelId="{43CB3289-7347-4C35-BDF0-07C767081AFB}" type="sibTrans" cxnId="{9DE05765-97A1-4641-9DEF-DF28A184334B}">
      <dgm:prSet/>
      <dgm:spPr/>
      <dgm:t>
        <a:bodyPr/>
        <a:lstStyle/>
        <a:p>
          <a:endParaRPr lang="en-US"/>
        </a:p>
      </dgm:t>
    </dgm:pt>
    <dgm:pt modelId="{B4E47AAE-465E-4749-8B9D-164F29A77D8F}">
      <dgm:prSet/>
      <dgm:spPr/>
      <dgm:t>
        <a:bodyPr/>
        <a:lstStyle/>
        <a:p>
          <a:r>
            <a:rPr lang="cs-CZ" dirty="0">
              <a:latin typeface="Bahnschrift SemiLight Condensed" panose="020B0502040204020203" pitchFamily="34" charset="0"/>
            </a:rPr>
            <a:t>Analýza marketingového mixu</a:t>
          </a:r>
          <a:endParaRPr lang="en-US" dirty="0">
            <a:latin typeface="Bahnschrift SemiLight Condensed" panose="020B0502040204020203" pitchFamily="34" charset="0"/>
          </a:endParaRPr>
        </a:p>
      </dgm:t>
    </dgm:pt>
    <dgm:pt modelId="{3C839EB7-E027-428B-BEE3-3A3C74CA1D9D}" type="parTrans" cxnId="{5FE5BC38-6769-45E2-BC77-43BF232875A5}">
      <dgm:prSet/>
      <dgm:spPr/>
      <dgm:t>
        <a:bodyPr/>
        <a:lstStyle/>
        <a:p>
          <a:endParaRPr lang="en-US"/>
        </a:p>
      </dgm:t>
    </dgm:pt>
    <dgm:pt modelId="{6E7C406F-DA09-4B4A-AFB1-A66FF03D2BC1}" type="sibTrans" cxnId="{5FE5BC38-6769-45E2-BC77-43BF232875A5}">
      <dgm:prSet/>
      <dgm:spPr/>
      <dgm:t>
        <a:bodyPr/>
        <a:lstStyle/>
        <a:p>
          <a:endParaRPr lang="en-US"/>
        </a:p>
      </dgm:t>
    </dgm:pt>
    <dgm:pt modelId="{9AD82783-40AB-4A14-B1F5-EC1EA5EF3154}" type="pres">
      <dgm:prSet presAssocID="{5201BF28-E5BF-4089-9951-213AEA5F54B0}" presName="diagram" presStyleCnt="0">
        <dgm:presLayoutVars>
          <dgm:dir/>
          <dgm:resizeHandles val="exact"/>
        </dgm:presLayoutVars>
      </dgm:prSet>
      <dgm:spPr/>
    </dgm:pt>
    <dgm:pt modelId="{70B925FC-BAAA-4E50-BFA2-C26CF4689848}" type="pres">
      <dgm:prSet presAssocID="{DA86A8C7-8975-44B1-9E85-045BA2E00E6A}" presName="node" presStyleLbl="node1" presStyleIdx="0" presStyleCnt="6">
        <dgm:presLayoutVars>
          <dgm:bulletEnabled val="1"/>
        </dgm:presLayoutVars>
      </dgm:prSet>
      <dgm:spPr/>
    </dgm:pt>
    <dgm:pt modelId="{663D7B32-EB59-4897-8D7A-C445BCB90D47}" type="pres">
      <dgm:prSet presAssocID="{7B7FC8A9-B05A-4D08-AD74-4FC790D3E8BC}" presName="sibTrans" presStyleCnt="0"/>
      <dgm:spPr/>
    </dgm:pt>
    <dgm:pt modelId="{0EDF41FD-E0C8-49A3-B8F1-FC121562748B}" type="pres">
      <dgm:prSet presAssocID="{19466572-0E8B-44AF-885E-EA438185A5D0}" presName="node" presStyleLbl="node1" presStyleIdx="1" presStyleCnt="6">
        <dgm:presLayoutVars>
          <dgm:bulletEnabled val="1"/>
        </dgm:presLayoutVars>
      </dgm:prSet>
      <dgm:spPr/>
    </dgm:pt>
    <dgm:pt modelId="{F2512555-E9F4-47EE-AF97-AB0CE072367F}" type="pres">
      <dgm:prSet presAssocID="{8FA5C773-AC3E-4309-8106-C48019562C36}" presName="sibTrans" presStyleCnt="0"/>
      <dgm:spPr/>
    </dgm:pt>
    <dgm:pt modelId="{F71A3EC9-7790-46D5-BEF7-7359CEDAE45C}" type="pres">
      <dgm:prSet presAssocID="{C5813107-465C-4217-8DD6-9C91A881DD89}" presName="node" presStyleLbl="node1" presStyleIdx="2" presStyleCnt="6">
        <dgm:presLayoutVars>
          <dgm:bulletEnabled val="1"/>
        </dgm:presLayoutVars>
      </dgm:prSet>
      <dgm:spPr/>
    </dgm:pt>
    <dgm:pt modelId="{05CE2462-A8D6-4847-96C6-2B66885D9ACA}" type="pres">
      <dgm:prSet presAssocID="{62B22851-9627-499F-8721-D7C5636948D4}" presName="sibTrans" presStyleCnt="0"/>
      <dgm:spPr/>
    </dgm:pt>
    <dgm:pt modelId="{43B79979-D2DB-4E89-907A-A8C4AC828AFE}" type="pres">
      <dgm:prSet presAssocID="{A4BF7304-2339-4893-99FF-9FC273B6CA04}" presName="node" presStyleLbl="node1" presStyleIdx="3" presStyleCnt="6">
        <dgm:presLayoutVars>
          <dgm:bulletEnabled val="1"/>
        </dgm:presLayoutVars>
      </dgm:prSet>
      <dgm:spPr/>
    </dgm:pt>
    <dgm:pt modelId="{218BCF57-4875-4C6B-84C1-D6F215BD9737}" type="pres">
      <dgm:prSet presAssocID="{1A1C6AD2-9231-4B4E-B2E5-12B3E0311453}" presName="sibTrans" presStyleCnt="0"/>
      <dgm:spPr/>
    </dgm:pt>
    <dgm:pt modelId="{1179EAAA-34DC-4AB8-AE66-DE4F03FA9AAA}" type="pres">
      <dgm:prSet presAssocID="{CA21FDFE-A113-4F15-8F61-3025DBE66C16}" presName="node" presStyleLbl="node1" presStyleIdx="4" presStyleCnt="6">
        <dgm:presLayoutVars>
          <dgm:bulletEnabled val="1"/>
        </dgm:presLayoutVars>
      </dgm:prSet>
      <dgm:spPr/>
    </dgm:pt>
    <dgm:pt modelId="{85AC3732-DABB-471E-84DD-D7565DB1E232}" type="pres">
      <dgm:prSet presAssocID="{43CB3289-7347-4C35-BDF0-07C767081AFB}" presName="sibTrans" presStyleCnt="0"/>
      <dgm:spPr/>
    </dgm:pt>
    <dgm:pt modelId="{D088532E-F3A2-4628-9BAF-B9CA259EDF63}" type="pres">
      <dgm:prSet presAssocID="{B4E47AAE-465E-4749-8B9D-164F29A77D8F}" presName="node" presStyleLbl="node1" presStyleIdx="5" presStyleCnt="6">
        <dgm:presLayoutVars>
          <dgm:bulletEnabled val="1"/>
        </dgm:presLayoutVars>
      </dgm:prSet>
      <dgm:spPr/>
    </dgm:pt>
  </dgm:ptLst>
  <dgm:cxnLst>
    <dgm:cxn modelId="{0A5D911A-8E5D-4DF0-BD53-221F4A83CCF4}" srcId="{5201BF28-E5BF-4089-9951-213AEA5F54B0}" destId="{DA86A8C7-8975-44B1-9E85-045BA2E00E6A}" srcOrd="0" destOrd="0" parTransId="{A8FCC7F0-C6AF-4237-BC3D-9584D7D4F6A3}" sibTransId="{7B7FC8A9-B05A-4D08-AD74-4FC790D3E8BC}"/>
    <dgm:cxn modelId="{46246328-BA73-4F69-82FA-7B7E9EFE20F1}" type="presOf" srcId="{B4E47AAE-465E-4749-8B9D-164F29A77D8F}" destId="{D088532E-F3A2-4628-9BAF-B9CA259EDF63}" srcOrd="0" destOrd="0" presId="urn:microsoft.com/office/officeart/2005/8/layout/default"/>
    <dgm:cxn modelId="{7A70302A-2E77-4303-843D-549148942FCF}" srcId="{5201BF28-E5BF-4089-9951-213AEA5F54B0}" destId="{C5813107-465C-4217-8DD6-9C91A881DD89}" srcOrd="2" destOrd="0" parTransId="{172A791E-15E3-4812-9923-F5577451E238}" sibTransId="{62B22851-9627-499F-8721-D7C5636948D4}"/>
    <dgm:cxn modelId="{A68EA230-8CFC-467C-912C-73FB4898F077}" type="presOf" srcId="{C5813107-465C-4217-8DD6-9C91A881DD89}" destId="{F71A3EC9-7790-46D5-BEF7-7359CEDAE45C}" srcOrd="0" destOrd="0" presId="urn:microsoft.com/office/officeart/2005/8/layout/default"/>
    <dgm:cxn modelId="{5FE5BC38-6769-45E2-BC77-43BF232875A5}" srcId="{5201BF28-E5BF-4089-9951-213AEA5F54B0}" destId="{B4E47AAE-465E-4749-8B9D-164F29A77D8F}" srcOrd="5" destOrd="0" parTransId="{3C839EB7-E027-428B-BEE3-3A3C74CA1D9D}" sibTransId="{6E7C406F-DA09-4B4A-AFB1-A66FF03D2BC1}"/>
    <dgm:cxn modelId="{9DE05765-97A1-4641-9DEF-DF28A184334B}" srcId="{5201BF28-E5BF-4089-9951-213AEA5F54B0}" destId="{CA21FDFE-A113-4F15-8F61-3025DBE66C16}" srcOrd="4" destOrd="0" parTransId="{D7213AEE-CFC6-4703-B717-E8223BEEF50C}" sibTransId="{43CB3289-7347-4C35-BDF0-07C767081AFB}"/>
    <dgm:cxn modelId="{9C191473-B0B6-4F90-9DD6-BC8435EB285F}" type="presOf" srcId="{19466572-0E8B-44AF-885E-EA438185A5D0}" destId="{0EDF41FD-E0C8-49A3-B8F1-FC121562748B}" srcOrd="0" destOrd="0" presId="urn:microsoft.com/office/officeart/2005/8/layout/default"/>
    <dgm:cxn modelId="{C0163A9D-532E-41FA-A826-41677B58BE58}" type="presOf" srcId="{CA21FDFE-A113-4F15-8F61-3025DBE66C16}" destId="{1179EAAA-34DC-4AB8-AE66-DE4F03FA9AAA}" srcOrd="0" destOrd="0" presId="urn:microsoft.com/office/officeart/2005/8/layout/default"/>
    <dgm:cxn modelId="{437CB3A4-0C31-4270-8BA3-A84FE734C55C}" srcId="{5201BF28-E5BF-4089-9951-213AEA5F54B0}" destId="{19466572-0E8B-44AF-885E-EA438185A5D0}" srcOrd="1" destOrd="0" parTransId="{52CB6472-1B38-4A7F-BF60-5A698CE30242}" sibTransId="{8FA5C773-AC3E-4309-8106-C48019562C36}"/>
    <dgm:cxn modelId="{BB6EF7AA-2B81-4CF3-899C-98EFC5676F55}" type="presOf" srcId="{DA86A8C7-8975-44B1-9E85-045BA2E00E6A}" destId="{70B925FC-BAAA-4E50-BFA2-C26CF4689848}" srcOrd="0" destOrd="0" presId="urn:microsoft.com/office/officeart/2005/8/layout/default"/>
    <dgm:cxn modelId="{9D8688B7-CC85-4C99-B5D2-BD9E9B07EBDB}" type="presOf" srcId="{A4BF7304-2339-4893-99FF-9FC273B6CA04}" destId="{43B79979-D2DB-4E89-907A-A8C4AC828AFE}" srcOrd="0" destOrd="0" presId="urn:microsoft.com/office/officeart/2005/8/layout/default"/>
    <dgm:cxn modelId="{83E57DEB-E1E1-4600-AF73-31BFCEB4EF8F}" srcId="{5201BF28-E5BF-4089-9951-213AEA5F54B0}" destId="{A4BF7304-2339-4893-99FF-9FC273B6CA04}" srcOrd="3" destOrd="0" parTransId="{078E2F2A-6CD9-4FC3-881A-76C997D071D7}" sibTransId="{1A1C6AD2-9231-4B4E-B2E5-12B3E0311453}"/>
    <dgm:cxn modelId="{33F52DFC-F48F-4C5A-BACD-CEC91F51AC53}" type="presOf" srcId="{5201BF28-E5BF-4089-9951-213AEA5F54B0}" destId="{9AD82783-40AB-4A14-B1F5-EC1EA5EF3154}" srcOrd="0" destOrd="0" presId="urn:microsoft.com/office/officeart/2005/8/layout/default"/>
    <dgm:cxn modelId="{06C50DA9-FED8-4E7E-9F47-A6DC5C2B7520}" type="presParOf" srcId="{9AD82783-40AB-4A14-B1F5-EC1EA5EF3154}" destId="{70B925FC-BAAA-4E50-BFA2-C26CF4689848}" srcOrd="0" destOrd="0" presId="urn:microsoft.com/office/officeart/2005/8/layout/default"/>
    <dgm:cxn modelId="{4AA93953-65CE-4F2D-88DC-C2E9A3F0024F}" type="presParOf" srcId="{9AD82783-40AB-4A14-B1F5-EC1EA5EF3154}" destId="{663D7B32-EB59-4897-8D7A-C445BCB90D47}" srcOrd="1" destOrd="0" presId="urn:microsoft.com/office/officeart/2005/8/layout/default"/>
    <dgm:cxn modelId="{7F6375F1-29DA-404C-895D-C30EA202DF68}" type="presParOf" srcId="{9AD82783-40AB-4A14-B1F5-EC1EA5EF3154}" destId="{0EDF41FD-E0C8-49A3-B8F1-FC121562748B}" srcOrd="2" destOrd="0" presId="urn:microsoft.com/office/officeart/2005/8/layout/default"/>
    <dgm:cxn modelId="{406655F8-4650-4CD4-BD06-0E1F9400EC96}" type="presParOf" srcId="{9AD82783-40AB-4A14-B1F5-EC1EA5EF3154}" destId="{F2512555-E9F4-47EE-AF97-AB0CE072367F}" srcOrd="3" destOrd="0" presId="urn:microsoft.com/office/officeart/2005/8/layout/default"/>
    <dgm:cxn modelId="{12030765-B658-42CF-9E6B-F958C6D3CF23}" type="presParOf" srcId="{9AD82783-40AB-4A14-B1F5-EC1EA5EF3154}" destId="{F71A3EC9-7790-46D5-BEF7-7359CEDAE45C}" srcOrd="4" destOrd="0" presId="urn:microsoft.com/office/officeart/2005/8/layout/default"/>
    <dgm:cxn modelId="{750D1BF4-47AE-40D4-8CAC-51CBBBACB878}" type="presParOf" srcId="{9AD82783-40AB-4A14-B1F5-EC1EA5EF3154}" destId="{05CE2462-A8D6-4847-96C6-2B66885D9ACA}" srcOrd="5" destOrd="0" presId="urn:microsoft.com/office/officeart/2005/8/layout/default"/>
    <dgm:cxn modelId="{C54B0FBA-CA5E-48A0-A0D2-B7CAB64BDA04}" type="presParOf" srcId="{9AD82783-40AB-4A14-B1F5-EC1EA5EF3154}" destId="{43B79979-D2DB-4E89-907A-A8C4AC828AFE}" srcOrd="6" destOrd="0" presId="urn:microsoft.com/office/officeart/2005/8/layout/default"/>
    <dgm:cxn modelId="{06879800-93C8-4E81-B401-DCA08D662EE1}" type="presParOf" srcId="{9AD82783-40AB-4A14-B1F5-EC1EA5EF3154}" destId="{218BCF57-4875-4C6B-84C1-D6F215BD9737}" srcOrd="7" destOrd="0" presId="urn:microsoft.com/office/officeart/2005/8/layout/default"/>
    <dgm:cxn modelId="{F1FE8E6F-416A-4CA2-933A-BE57AD20D00A}" type="presParOf" srcId="{9AD82783-40AB-4A14-B1F5-EC1EA5EF3154}" destId="{1179EAAA-34DC-4AB8-AE66-DE4F03FA9AAA}" srcOrd="8" destOrd="0" presId="urn:microsoft.com/office/officeart/2005/8/layout/default"/>
    <dgm:cxn modelId="{E9694E3D-1428-4846-BCD6-06A0FD7B00C8}" type="presParOf" srcId="{9AD82783-40AB-4A14-B1F5-EC1EA5EF3154}" destId="{85AC3732-DABB-471E-84DD-D7565DB1E232}" srcOrd="9" destOrd="0" presId="urn:microsoft.com/office/officeart/2005/8/layout/default"/>
    <dgm:cxn modelId="{9C457AFB-8A71-4D6B-9C38-88AD3D67F881}" type="presParOf" srcId="{9AD82783-40AB-4A14-B1F5-EC1EA5EF3154}" destId="{D088532E-F3A2-4628-9BAF-B9CA259EDF63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201BF28-E5BF-4089-9951-213AEA5F54B0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A86A8C7-8975-44B1-9E85-045BA2E00E6A}">
      <dgm:prSet/>
      <dgm:spPr/>
      <dgm:t>
        <a:bodyPr/>
        <a:lstStyle/>
        <a:p>
          <a:r>
            <a:rPr lang="cs-CZ" dirty="0">
              <a:latin typeface="Bahnschrift SemiLight Condensed" panose="020B0502040204020203" pitchFamily="34" charset="0"/>
            </a:rPr>
            <a:t>Jak vylepšit produkt (zápas)?</a:t>
          </a:r>
          <a:endParaRPr lang="en-US" dirty="0">
            <a:latin typeface="Bahnschrift SemiLight Condensed" panose="020B0502040204020203" pitchFamily="34" charset="0"/>
          </a:endParaRPr>
        </a:p>
      </dgm:t>
    </dgm:pt>
    <dgm:pt modelId="{A8FCC7F0-C6AF-4237-BC3D-9584D7D4F6A3}" type="parTrans" cxnId="{0A5D911A-8E5D-4DF0-BD53-221F4A83CCF4}">
      <dgm:prSet/>
      <dgm:spPr/>
      <dgm:t>
        <a:bodyPr/>
        <a:lstStyle/>
        <a:p>
          <a:endParaRPr lang="en-US"/>
        </a:p>
      </dgm:t>
    </dgm:pt>
    <dgm:pt modelId="{7B7FC8A9-B05A-4D08-AD74-4FC790D3E8BC}" type="sibTrans" cxnId="{0A5D911A-8E5D-4DF0-BD53-221F4A83CCF4}">
      <dgm:prSet/>
      <dgm:spPr/>
      <dgm:t>
        <a:bodyPr/>
        <a:lstStyle/>
        <a:p>
          <a:endParaRPr lang="en-US"/>
        </a:p>
      </dgm:t>
    </dgm:pt>
    <dgm:pt modelId="{19466572-0E8B-44AF-885E-EA438185A5D0}">
      <dgm:prSet/>
      <dgm:spPr/>
      <dgm:t>
        <a:bodyPr/>
        <a:lstStyle/>
        <a:p>
          <a:r>
            <a:rPr lang="cs-CZ" dirty="0">
              <a:latin typeface="Bahnschrift SemiLight Condensed" panose="020B0502040204020203" pitchFamily="34" charset="0"/>
            </a:rPr>
            <a:t>Jak na zápas přilákat více fanoušků?</a:t>
          </a:r>
          <a:endParaRPr lang="en-US" dirty="0">
            <a:latin typeface="Bahnschrift SemiLight Condensed" panose="020B0502040204020203" pitchFamily="34" charset="0"/>
          </a:endParaRPr>
        </a:p>
      </dgm:t>
    </dgm:pt>
    <dgm:pt modelId="{52CB6472-1B38-4A7F-BF60-5A698CE30242}" type="parTrans" cxnId="{437CB3A4-0C31-4270-8BA3-A84FE734C55C}">
      <dgm:prSet/>
      <dgm:spPr/>
      <dgm:t>
        <a:bodyPr/>
        <a:lstStyle/>
        <a:p>
          <a:endParaRPr lang="en-US"/>
        </a:p>
      </dgm:t>
    </dgm:pt>
    <dgm:pt modelId="{8FA5C773-AC3E-4309-8106-C48019562C36}" type="sibTrans" cxnId="{437CB3A4-0C31-4270-8BA3-A84FE734C55C}">
      <dgm:prSet/>
      <dgm:spPr/>
      <dgm:t>
        <a:bodyPr/>
        <a:lstStyle/>
        <a:p>
          <a:endParaRPr lang="en-US"/>
        </a:p>
      </dgm:t>
    </dgm:pt>
    <dgm:pt modelId="{C5813107-465C-4217-8DD6-9C91A881DD89}">
      <dgm:prSet/>
      <dgm:spPr/>
      <dgm:t>
        <a:bodyPr/>
        <a:lstStyle/>
        <a:p>
          <a:r>
            <a:rPr lang="cs-CZ" dirty="0">
              <a:latin typeface="Bahnschrift SemiLight Condensed" panose="020B0502040204020203" pitchFamily="34" charset="0"/>
            </a:rPr>
            <a:t>Jak zpopularizovat basketbal v Brně? </a:t>
          </a:r>
          <a:endParaRPr lang="en-US" dirty="0">
            <a:latin typeface="Bahnschrift SemiLight Condensed" panose="020B0502040204020203" pitchFamily="34" charset="0"/>
          </a:endParaRPr>
        </a:p>
      </dgm:t>
    </dgm:pt>
    <dgm:pt modelId="{172A791E-15E3-4812-9923-F5577451E238}" type="parTrans" cxnId="{7A70302A-2E77-4303-843D-549148942FCF}">
      <dgm:prSet/>
      <dgm:spPr/>
      <dgm:t>
        <a:bodyPr/>
        <a:lstStyle/>
        <a:p>
          <a:endParaRPr lang="en-US"/>
        </a:p>
      </dgm:t>
    </dgm:pt>
    <dgm:pt modelId="{62B22851-9627-499F-8721-D7C5636948D4}" type="sibTrans" cxnId="{7A70302A-2E77-4303-843D-549148942FCF}">
      <dgm:prSet/>
      <dgm:spPr/>
      <dgm:t>
        <a:bodyPr/>
        <a:lstStyle/>
        <a:p>
          <a:endParaRPr lang="en-US"/>
        </a:p>
      </dgm:t>
    </dgm:pt>
    <dgm:pt modelId="{A4BF7304-2339-4893-99FF-9FC273B6CA04}">
      <dgm:prSet/>
      <dgm:spPr/>
      <dgm:t>
        <a:bodyPr/>
        <a:lstStyle/>
        <a:p>
          <a:r>
            <a:rPr lang="cs-CZ" dirty="0">
              <a:latin typeface="Bahnschrift SemiLight Condensed" panose="020B0502040204020203" pitchFamily="34" charset="0"/>
            </a:rPr>
            <a:t>Jak zvýšit marketingovou hodnotu klubu? </a:t>
          </a:r>
          <a:endParaRPr lang="en-US" dirty="0">
            <a:latin typeface="Bahnschrift SemiLight Condensed" panose="020B0502040204020203" pitchFamily="34" charset="0"/>
          </a:endParaRPr>
        </a:p>
      </dgm:t>
    </dgm:pt>
    <dgm:pt modelId="{078E2F2A-6CD9-4FC3-881A-76C997D071D7}" type="parTrans" cxnId="{83E57DEB-E1E1-4600-AF73-31BFCEB4EF8F}">
      <dgm:prSet/>
      <dgm:spPr/>
      <dgm:t>
        <a:bodyPr/>
        <a:lstStyle/>
        <a:p>
          <a:endParaRPr lang="en-US"/>
        </a:p>
      </dgm:t>
    </dgm:pt>
    <dgm:pt modelId="{1A1C6AD2-9231-4B4E-B2E5-12B3E0311453}" type="sibTrans" cxnId="{83E57DEB-E1E1-4600-AF73-31BFCEB4EF8F}">
      <dgm:prSet/>
      <dgm:spPr/>
      <dgm:t>
        <a:bodyPr/>
        <a:lstStyle/>
        <a:p>
          <a:endParaRPr lang="en-US"/>
        </a:p>
      </dgm:t>
    </dgm:pt>
    <dgm:pt modelId="{CA21FDFE-A113-4F15-8F61-3025DBE66C16}">
      <dgm:prSet/>
      <dgm:spPr/>
      <dgm:t>
        <a:bodyPr/>
        <a:lstStyle/>
        <a:p>
          <a:r>
            <a:rPr lang="cs-CZ" dirty="0">
              <a:latin typeface="Bahnschrift SemiLight Condensed" panose="020B0502040204020203" pitchFamily="34" charset="0"/>
            </a:rPr>
            <a:t>Jak přilákat do klubu více sponzorů?</a:t>
          </a:r>
          <a:endParaRPr lang="en-US" dirty="0">
            <a:latin typeface="Bahnschrift SemiLight Condensed" panose="020B0502040204020203" pitchFamily="34" charset="0"/>
          </a:endParaRPr>
        </a:p>
      </dgm:t>
    </dgm:pt>
    <dgm:pt modelId="{D7213AEE-CFC6-4703-B717-E8223BEEF50C}" type="parTrans" cxnId="{9DE05765-97A1-4641-9DEF-DF28A184334B}">
      <dgm:prSet/>
      <dgm:spPr/>
      <dgm:t>
        <a:bodyPr/>
        <a:lstStyle/>
        <a:p>
          <a:endParaRPr lang="en-US"/>
        </a:p>
      </dgm:t>
    </dgm:pt>
    <dgm:pt modelId="{43CB3289-7347-4C35-BDF0-07C767081AFB}" type="sibTrans" cxnId="{9DE05765-97A1-4641-9DEF-DF28A184334B}">
      <dgm:prSet/>
      <dgm:spPr/>
      <dgm:t>
        <a:bodyPr/>
        <a:lstStyle/>
        <a:p>
          <a:endParaRPr lang="en-US"/>
        </a:p>
      </dgm:t>
    </dgm:pt>
    <dgm:pt modelId="{B4E47AAE-465E-4749-8B9D-164F29A77D8F}">
      <dgm:prSet/>
      <dgm:spPr/>
      <dgm:t>
        <a:bodyPr/>
        <a:lstStyle/>
        <a:p>
          <a:r>
            <a:rPr lang="cs-CZ" dirty="0">
              <a:latin typeface="Bahnschrift SemiLight Condensed" panose="020B0502040204020203" pitchFamily="34" charset="0"/>
            </a:rPr>
            <a:t>Které oblasti marketingu rozvíjet? </a:t>
          </a:r>
          <a:endParaRPr lang="en-US" dirty="0">
            <a:latin typeface="Bahnschrift SemiLight Condensed" panose="020B0502040204020203" pitchFamily="34" charset="0"/>
          </a:endParaRPr>
        </a:p>
      </dgm:t>
    </dgm:pt>
    <dgm:pt modelId="{3C839EB7-E027-428B-BEE3-3A3C74CA1D9D}" type="parTrans" cxnId="{5FE5BC38-6769-45E2-BC77-43BF232875A5}">
      <dgm:prSet/>
      <dgm:spPr/>
      <dgm:t>
        <a:bodyPr/>
        <a:lstStyle/>
        <a:p>
          <a:endParaRPr lang="en-US"/>
        </a:p>
      </dgm:t>
    </dgm:pt>
    <dgm:pt modelId="{6E7C406F-DA09-4B4A-AFB1-A66FF03D2BC1}" type="sibTrans" cxnId="{5FE5BC38-6769-45E2-BC77-43BF232875A5}">
      <dgm:prSet/>
      <dgm:spPr/>
      <dgm:t>
        <a:bodyPr/>
        <a:lstStyle/>
        <a:p>
          <a:endParaRPr lang="en-US"/>
        </a:p>
      </dgm:t>
    </dgm:pt>
    <dgm:pt modelId="{B942F16C-10C2-4F09-8E1B-0F42555604E5}">
      <dgm:prSet/>
      <dgm:spPr/>
      <dgm:t>
        <a:bodyPr/>
        <a:lstStyle/>
        <a:p>
          <a:r>
            <a:rPr lang="cs-CZ" dirty="0">
              <a:latin typeface="Bahnschrift SemiLight Condensed" panose="020B0502040204020203" pitchFamily="34" charset="0"/>
            </a:rPr>
            <a:t>Jaké jsou naše silné a slabé stránky?</a:t>
          </a:r>
          <a:endParaRPr lang="en-US" dirty="0">
            <a:latin typeface="Bahnschrift SemiLight Condensed" panose="020B0502040204020203" pitchFamily="34" charset="0"/>
          </a:endParaRPr>
        </a:p>
      </dgm:t>
    </dgm:pt>
    <dgm:pt modelId="{DAB24B75-0506-4804-8717-64D324475DCF}" type="parTrans" cxnId="{F99E971D-4E7A-440E-9790-312AC068D48E}">
      <dgm:prSet/>
      <dgm:spPr/>
      <dgm:t>
        <a:bodyPr/>
        <a:lstStyle/>
        <a:p>
          <a:endParaRPr lang="en-US"/>
        </a:p>
      </dgm:t>
    </dgm:pt>
    <dgm:pt modelId="{564A18F7-AE6D-4781-B707-5AA3EEEF6E5F}" type="sibTrans" cxnId="{F99E971D-4E7A-440E-9790-312AC068D48E}">
      <dgm:prSet/>
      <dgm:spPr/>
      <dgm:t>
        <a:bodyPr/>
        <a:lstStyle/>
        <a:p>
          <a:endParaRPr lang="en-US"/>
        </a:p>
      </dgm:t>
    </dgm:pt>
    <dgm:pt modelId="{5A5AA7CD-7B90-4133-A660-1911CD9E2F48}" type="pres">
      <dgm:prSet presAssocID="{5201BF28-E5BF-4089-9951-213AEA5F54B0}" presName="vert0" presStyleCnt="0">
        <dgm:presLayoutVars>
          <dgm:dir/>
          <dgm:animOne val="branch"/>
          <dgm:animLvl val="lvl"/>
        </dgm:presLayoutVars>
      </dgm:prSet>
      <dgm:spPr/>
    </dgm:pt>
    <dgm:pt modelId="{84F05D3D-88FD-416E-A24F-2CA336C7A340}" type="pres">
      <dgm:prSet presAssocID="{DA86A8C7-8975-44B1-9E85-045BA2E00E6A}" presName="thickLine" presStyleLbl="alignNode1" presStyleIdx="0" presStyleCnt="7"/>
      <dgm:spPr/>
    </dgm:pt>
    <dgm:pt modelId="{4A55C561-8D39-48E3-ABF9-BEBC4C211574}" type="pres">
      <dgm:prSet presAssocID="{DA86A8C7-8975-44B1-9E85-045BA2E00E6A}" presName="horz1" presStyleCnt="0"/>
      <dgm:spPr/>
    </dgm:pt>
    <dgm:pt modelId="{A93F6B87-17A7-4AA7-B2BB-2B17DF6D3D3B}" type="pres">
      <dgm:prSet presAssocID="{DA86A8C7-8975-44B1-9E85-045BA2E00E6A}" presName="tx1" presStyleLbl="revTx" presStyleIdx="0" presStyleCnt="7"/>
      <dgm:spPr/>
    </dgm:pt>
    <dgm:pt modelId="{F42058B9-FAD7-4EDF-B04C-63D8C9506ED5}" type="pres">
      <dgm:prSet presAssocID="{DA86A8C7-8975-44B1-9E85-045BA2E00E6A}" presName="vert1" presStyleCnt="0"/>
      <dgm:spPr/>
    </dgm:pt>
    <dgm:pt modelId="{FFF80483-E69F-44D3-B000-FBE4F1CFD307}" type="pres">
      <dgm:prSet presAssocID="{19466572-0E8B-44AF-885E-EA438185A5D0}" presName="thickLine" presStyleLbl="alignNode1" presStyleIdx="1" presStyleCnt="7"/>
      <dgm:spPr/>
    </dgm:pt>
    <dgm:pt modelId="{BC7C8E0D-C99B-4606-9541-405CD41BFB94}" type="pres">
      <dgm:prSet presAssocID="{19466572-0E8B-44AF-885E-EA438185A5D0}" presName="horz1" presStyleCnt="0"/>
      <dgm:spPr/>
    </dgm:pt>
    <dgm:pt modelId="{1CC922FE-CCE3-4DCF-87FB-266C0C6357E6}" type="pres">
      <dgm:prSet presAssocID="{19466572-0E8B-44AF-885E-EA438185A5D0}" presName="tx1" presStyleLbl="revTx" presStyleIdx="1" presStyleCnt="7"/>
      <dgm:spPr/>
    </dgm:pt>
    <dgm:pt modelId="{8596FBFF-54AD-40EC-AF3E-A87E2704BA7A}" type="pres">
      <dgm:prSet presAssocID="{19466572-0E8B-44AF-885E-EA438185A5D0}" presName="vert1" presStyleCnt="0"/>
      <dgm:spPr/>
    </dgm:pt>
    <dgm:pt modelId="{DC665EF6-A8D4-4E3D-8D23-0D316E1CA5E2}" type="pres">
      <dgm:prSet presAssocID="{C5813107-465C-4217-8DD6-9C91A881DD89}" presName="thickLine" presStyleLbl="alignNode1" presStyleIdx="2" presStyleCnt="7"/>
      <dgm:spPr/>
    </dgm:pt>
    <dgm:pt modelId="{BD8E38EF-4F5B-4F9D-A866-9954DE4AFA6D}" type="pres">
      <dgm:prSet presAssocID="{C5813107-465C-4217-8DD6-9C91A881DD89}" presName="horz1" presStyleCnt="0"/>
      <dgm:spPr/>
    </dgm:pt>
    <dgm:pt modelId="{9910472E-B9FE-487F-A844-1B55A3DD1931}" type="pres">
      <dgm:prSet presAssocID="{C5813107-465C-4217-8DD6-9C91A881DD89}" presName="tx1" presStyleLbl="revTx" presStyleIdx="2" presStyleCnt="7"/>
      <dgm:spPr/>
    </dgm:pt>
    <dgm:pt modelId="{BBA85806-AC44-4A7B-9285-409F7222273B}" type="pres">
      <dgm:prSet presAssocID="{C5813107-465C-4217-8DD6-9C91A881DD89}" presName="vert1" presStyleCnt="0"/>
      <dgm:spPr/>
    </dgm:pt>
    <dgm:pt modelId="{D158E00D-2B7D-4DF8-A4CD-B896A9D0383D}" type="pres">
      <dgm:prSet presAssocID="{A4BF7304-2339-4893-99FF-9FC273B6CA04}" presName="thickLine" presStyleLbl="alignNode1" presStyleIdx="3" presStyleCnt="7"/>
      <dgm:spPr/>
    </dgm:pt>
    <dgm:pt modelId="{CB498CE9-78D2-47D8-BA92-F469D1BE0E3F}" type="pres">
      <dgm:prSet presAssocID="{A4BF7304-2339-4893-99FF-9FC273B6CA04}" presName="horz1" presStyleCnt="0"/>
      <dgm:spPr/>
    </dgm:pt>
    <dgm:pt modelId="{37A7F8F1-C855-44B9-83CB-B96FE9F2234A}" type="pres">
      <dgm:prSet presAssocID="{A4BF7304-2339-4893-99FF-9FC273B6CA04}" presName="tx1" presStyleLbl="revTx" presStyleIdx="3" presStyleCnt="7"/>
      <dgm:spPr/>
    </dgm:pt>
    <dgm:pt modelId="{1B75495D-E8DF-4DF5-AD4A-B3FD535C0483}" type="pres">
      <dgm:prSet presAssocID="{A4BF7304-2339-4893-99FF-9FC273B6CA04}" presName="vert1" presStyleCnt="0"/>
      <dgm:spPr/>
    </dgm:pt>
    <dgm:pt modelId="{175B4845-B6FB-470B-B13F-61F0D206E1C2}" type="pres">
      <dgm:prSet presAssocID="{CA21FDFE-A113-4F15-8F61-3025DBE66C16}" presName="thickLine" presStyleLbl="alignNode1" presStyleIdx="4" presStyleCnt="7"/>
      <dgm:spPr/>
    </dgm:pt>
    <dgm:pt modelId="{80125B38-EB75-4517-BBBD-81564EBB04B7}" type="pres">
      <dgm:prSet presAssocID="{CA21FDFE-A113-4F15-8F61-3025DBE66C16}" presName="horz1" presStyleCnt="0"/>
      <dgm:spPr/>
    </dgm:pt>
    <dgm:pt modelId="{AE08760C-424B-4F69-AF07-80490CFA1726}" type="pres">
      <dgm:prSet presAssocID="{CA21FDFE-A113-4F15-8F61-3025DBE66C16}" presName="tx1" presStyleLbl="revTx" presStyleIdx="4" presStyleCnt="7"/>
      <dgm:spPr/>
    </dgm:pt>
    <dgm:pt modelId="{61F84C2B-C7C1-44EC-8231-0CB271191443}" type="pres">
      <dgm:prSet presAssocID="{CA21FDFE-A113-4F15-8F61-3025DBE66C16}" presName="vert1" presStyleCnt="0"/>
      <dgm:spPr/>
    </dgm:pt>
    <dgm:pt modelId="{92CEDA04-2B7A-4F71-BD8C-0EA73AF31C68}" type="pres">
      <dgm:prSet presAssocID="{B4E47AAE-465E-4749-8B9D-164F29A77D8F}" presName="thickLine" presStyleLbl="alignNode1" presStyleIdx="5" presStyleCnt="7"/>
      <dgm:spPr/>
    </dgm:pt>
    <dgm:pt modelId="{570CD54F-034D-4BBC-A68E-AC50EF98D75A}" type="pres">
      <dgm:prSet presAssocID="{B4E47AAE-465E-4749-8B9D-164F29A77D8F}" presName="horz1" presStyleCnt="0"/>
      <dgm:spPr/>
    </dgm:pt>
    <dgm:pt modelId="{CE113F70-C541-4994-BC5C-7283A01CB27F}" type="pres">
      <dgm:prSet presAssocID="{B4E47AAE-465E-4749-8B9D-164F29A77D8F}" presName="tx1" presStyleLbl="revTx" presStyleIdx="5" presStyleCnt="7"/>
      <dgm:spPr/>
    </dgm:pt>
    <dgm:pt modelId="{AD0EA7D2-50EA-4F47-B164-7A5ADB176ABE}" type="pres">
      <dgm:prSet presAssocID="{B4E47AAE-465E-4749-8B9D-164F29A77D8F}" presName="vert1" presStyleCnt="0"/>
      <dgm:spPr/>
    </dgm:pt>
    <dgm:pt modelId="{5995A380-CCD9-4E2F-BF67-DAB222E1ABE0}" type="pres">
      <dgm:prSet presAssocID="{B942F16C-10C2-4F09-8E1B-0F42555604E5}" presName="thickLine" presStyleLbl="alignNode1" presStyleIdx="6" presStyleCnt="7"/>
      <dgm:spPr/>
    </dgm:pt>
    <dgm:pt modelId="{4D38AAFB-7E2C-46AF-BEC0-67DD7EC72584}" type="pres">
      <dgm:prSet presAssocID="{B942F16C-10C2-4F09-8E1B-0F42555604E5}" presName="horz1" presStyleCnt="0"/>
      <dgm:spPr/>
    </dgm:pt>
    <dgm:pt modelId="{AE7785D7-9476-40BE-8357-FAA85783D720}" type="pres">
      <dgm:prSet presAssocID="{B942F16C-10C2-4F09-8E1B-0F42555604E5}" presName="tx1" presStyleLbl="revTx" presStyleIdx="6" presStyleCnt="7"/>
      <dgm:spPr/>
    </dgm:pt>
    <dgm:pt modelId="{03A5CD20-BCD7-48DA-97FF-AC3C07308378}" type="pres">
      <dgm:prSet presAssocID="{B942F16C-10C2-4F09-8E1B-0F42555604E5}" presName="vert1" presStyleCnt="0"/>
      <dgm:spPr/>
    </dgm:pt>
  </dgm:ptLst>
  <dgm:cxnLst>
    <dgm:cxn modelId="{9D1A9A04-01FC-4461-AA7D-543A8148B126}" type="presOf" srcId="{A4BF7304-2339-4893-99FF-9FC273B6CA04}" destId="{37A7F8F1-C855-44B9-83CB-B96FE9F2234A}" srcOrd="0" destOrd="0" presId="urn:microsoft.com/office/officeart/2008/layout/LinedList"/>
    <dgm:cxn modelId="{F31DBD07-F428-4E41-BF2E-CF378E635800}" type="presOf" srcId="{B942F16C-10C2-4F09-8E1B-0F42555604E5}" destId="{AE7785D7-9476-40BE-8357-FAA85783D720}" srcOrd="0" destOrd="0" presId="urn:microsoft.com/office/officeart/2008/layout/LinedList"/>
    <dgm:cxn modelId="{0A5D911A-8E5D-4DF0-BD53-221F4A83CCF4}" srcId="{5201BF28-E5BF-4089-9951-213AEA5F54B0}" destId="{DA86A8C7-8975-44B1-9E85-045BA2E00E6A}" srcOrd="0" destOrd="0" parTransId="{A8FCC7F0-C6AF-4237-BC3D-9584D7D4F6A3}" sibTransId="{7B7FC8A9-B05A-4D08-AD74-4FC790D3E8BC}"/>
    <dgm:cxn modelId="{F99E971D-4E7A-440E-9790-312AC068D48E}" srcId="{5201BF28-E5BF-4089-9951-213AEA5F54B0}" destId="{B942F16C-10C2-4F09-8E1B-0F42555604E5}" srcOrd="6" destOrd="0" parTransId="{DAB24B75-0506-4804-8717-64D324475DCF}" sibTransId="{564A18F7-AE6D-4781-B707-5AA3EEEF6E5F}"/>
    <dgm:cxn modelId="{25ABB027-1EA1-4A13-9250-291AFD5E2B98}" type="presOf" srcId="{B4E47AAE-465E-4749-8B9D-164F29A77D8F}" destId="{CE113F70-C541-4994-BC5C-7283A01CB27F}" srcOrd="0" destOrd="0" presId="urn:microsoft.com/office/officeart/2008/layout/LinedList"/>
    <dgm:cxn modelId="{7A70302A-2E77-4303-843D-549148942FCF}" srcId="{5201BF28-E5BF-4089-9951-213AEA5F54B0}" destId="{C5813107-465C-4217-8DD6-9C91A881DD89}" srcOrd="2" destOrd="0" parTransId="{172A791E-15E3-4812-9923-F5577451E238}" sibTransId="{62B22851-9627-499F-8721-D7C5636948D4}"/>
    <dgm:cxn modelId="{5FE5BC38-6769-45E2-BC77-43BF232875A5}" srcId="{5201BF28-E5BF-4089-9951-213AEA5F54B0}" destId="{B4E47AAE-465E-4749-8B9D-164F29A77D8F}" srcOrd="5" destOrd="0" parTransId="{3C839EB7-E027-428B-BEE3-3A3C74CA1D9D}" sibTransId="{6E7C406F-DA09-4B4A-AFB1-A66FF03D2BC1}"/>
    <dgm:cxn modelId="{9DE05765-97A1-4641-9DEF-DF28A184334B}" srcId="{5201BF28-E5BF-4089-9951-213AEA5F54B0}" destId="{CA21FDFE-A113-4F15-8F61-3025DBE66C16}" srcOrd="4" destOrd="0" parTransId="{D7213AEE-CFC6-4703-B717-E8223BEEF50C}" sibTransId="{43CB3289-7347-4C35-BDF0-07C767081AFB}"/>
    <dgm:cxn modelId="{6961916C-0DA3-4741-A2B2-6B6E8B110531}" type="presOf" srcId="{CA21FDFE-A113-4F15-8F61-3025DBE66C16}" destId="{AE08760C-424B-4F69-AF07-80490CFA1726}" srcOrd="0" destOrd="0" presId="urn:microsoft.com/office/officeart/2008/layout/LinedList"/>
    <dgm:cxn modelId="{13D7585A-FF4F-4177-BBAF-7ADBCE16BEEC}" type="presOf" srcId="{5201BF28-E5BF-4089-9951-213AEA5F54B0}" destId="{5A5AA7CD-7B90-4133-A660-1911CD9E2F48}" srcOrd="0" destOrd="0" presId="urn:microsoft.com/office/officeart/2008/layout/LinedList"/>
    <dgm:cxn modelId="{437CB3A4-0C31-4270-8BA3-A84FE734C55C}" srcId="{5201BF28-E5BF-4089-9951-213AEA5F54B0}" destId="{19466572-0E8B-44AF-885E-EA438185A5D0}" srcOrd="1" destOrd="0" parTransId="{52CB6472-1B38-4A7F-BF60-5A698CE30242}" sibTransId="{8FA5C773-AC3E-4309-8106-C48019562C36}"/>
    <dgm:cxn modelId="{7761ECC4-0A34-4753-9F8E-C3B81FCFEE60}" type="presOf" srcId="{C5813107-465C-4217-8DD6-9C91A881DD89}" destId="{9910472E-B9FE-487F-A844-1B55A3DD1931}" srcOrd="0" destOrd="0" presId="urn:microsoft.com/office/officeart/2008/layout/LinedList"/>
    <dgm:cxn modelId="{9409EFCC-DC0B-49D6-863C-C4C586A9362A}" type="presOf" srcId="{DA86A8C7-8975-44B1-9E85-045BA2E00E6A}" destId="{A93F6B87-17A7-4AA7-B2BB-2B17DF6D3D3B}" srcOrd="0" destOrd="0" presId="urn:microsoft.com/office/officeart/2008/layout/LinedList"/>
    <dgm:cxn modelId="{43B9B4D3-0DDE-44E2-BB42-3B943188B8EF}" type="presOf" srcId="{19466572-0E8B-44AF-885E-EA438185A5D0}" destId="{1CC922FE-CCE3-4DCF-87FB-266C0C6357E6}" srcOrd="0" destOrd="0" presId="urn:microsoft.com/office/officeart/2008/layout/LinedList"/>
    <dgm:cxn modelId="{83E57DEB-E1E1-4600-AF73-31BFCEB4EF8F}" srcId="{5201BF28-E5BF-4089-9951-213AEA5F54B0}" destId="{A4BF7304-2339-4893-99FF-9FC273B6CA04}" srcOrd="3" destOrd="0" parTransId="{078E2F2A-6CD9-4FC3-881A-76C997D071D7}" sibTransId="{1A1C6AD2-9231-4B4E-B2E5-12B3E0311453}"/>
    <dgm:cxn modelId="{76A691C1-FDFA-4465-9405-147F9E34AAD0}" type="presParOf" srcId="{5A5AA7CD-7B90-4133-A660-1911CD9E2F48}" destId="{84F05D3D-88FD-416E-A24F-2CA336C7A340}" srcOrd="0" destOrd="0" presId="urn:microsoft.com/office/officeart/2008/layout/LinedList"/>
    <dgm:cxn modelId="{B82D06F2-C130-449D-B66D-498759D99F44}" type="presParOf" srcId="{5A5AA7CD-7B90-4133-A660-1911CD9E2F48}" destId="{4A55C561-8D39-48E3-ABF9-BEBC4C211574}" srcOrd="1" destOrd="0" presId="urn:microsoft.com/office/officeart/2008/layout/LinedList"/>
    <dgm:cxn modelId="{DB7252C1-5C7C-4B02-AAF3-AD7E57126D17}" type="presParOf" srcId="{4A55C561-8D39-48E3-ABF9-BEBC4C211574}" destId="{A93F6B87-17A7-4AA7-B2BB-2B17DF6D3D3B}" srcOrd="0" destOrd="0" presId="urn:microsoft.com/office/officeart/2008/layout/LinedList"/>
    <dgm:cxn modelId="{45A27929-5694-4A69-B81B-27E8B50F2C11}" type="presParOf" srcId="{4A55C561-8D39-48E3-ABF9-BEBC4C211574}" destId="{F42058B9-FAD7-4EDF-B04C-63D8C9506ED5}" srcOrd="1" destOrd="0" presId="urn:microsoft.com/office/officeart/2008/layout/LinedList"/>
    <dgm:cxn modelId="{679FD80B-53C9-453C-802A-1DB3CC68F9D9}" type="presParOf" srcId="{5A5AA7CD-7B90-4133-A660-1911CD9E2F48}" destId="{FFF80483-E69F-44D3-B000-FBE4F1CFD307}" srcOrd="2" destOrd="0" presId="urn:microsoft.com/office/officeart/2008/layout/LinedList"/>
    <dgm:cxn modelId="{AF62D05D-3CB3-4876-A1EA-FD8FE1BB19EE}" type="presParOf" srcId="{5A5AA7CD-7B90-4133-A660-1911CD9E2F48}" destId="{BC7C8E0D-C99B-4606-9541-405CD41BFB94}" srcOrd="3" destOrd="0" presId="urn:microsoft.com/office/officeart/2008/layout/LinedList"/>
    <dgm:cxn modelId="{D4AAA32B-4059-4333-B5F3-C6FC94A8AC27}" type="presParOf" srcId="{BC7C8E0D-C99B-4606-9541-405CD41BFB94}" destId="{1CC922FE-CCE3-4DCF-87FB-266C0C6357E6}" srcOrd="0" destOrd="0" presId="urn:microsoft.com/office/officeart/2008/layout/LinedList"/>
    <dgm:cxn modelId="{1088B30C-4486-41BE-959A-47CD3AC7D8E7}" type="presParOf" srcId="{BC7C8E0D-C99B-4606-9541-405CD41BFB94}" destId="{8596FBFF-54AD-40EC-AF3E-A87E2704BA7A}" srcOrd="1" destOrd="0" presId="urn:microsoft.com/office/officeart/2008/layout/LinedList"/>
    <dgm:cxn modelId="{F8EAF509-B5D4-4415-A74D-4B66B98333E1}" type="presParOf" srcId="{5A5AA7CD-7B90-4133-A660-1911CD9E2F48}" destId="{DC665EF6-A8D4-4E3D-8D23-0D316E1CA5E2}" srcOrd="4" destOrd="0" presId="urn:microsoft.com/office/officeart/2008/layout/LinedList"/>
    <dgm:cxn modelId="{5ED88E4F-0C5A-4BE4-9362-C56C50B6C30D}" type="presParOf" srcId="{5A5AA7CD-7B90-4133-A660-1911CD9E2F48}" destId="{BD8E38EF-4F5B-4F9D-A866-9954DE4AFA6D}" srcOrd="5" destOrd="0" presId="urn:microsoft.com/office/officeart/2008/layout/LinedList"/>
    <dgm:cxn modelId="{6910AAE0-3272-4083-BC0C-6026D5C1582E}" type="presParOf" srcId="{BD8E38EF-4F5B-4F9D-A866-9954DE4AFA6D}" destId="{9910472E-B9FE-487F-A844-1B55A3DD1931}" srcOrd="0" destOrd="0" presId="urn:microsoft.com/office/officeart/2008/layout/LinedList"/>
    <dgm:cxn modelId="{B8A9D7C8-F1CE-4D90-9395-2B188A141295}" type="presParOf" srcId="{BD8E38EF-4F5B-4F9D-A866-9954DE4AFA6D}" destId="{BBA85806-AC44-4A7B-9285-409F7222273B}" srcOrd="1" destOrd="0" presId="urn:microsoft.com/office/officeart/2008/layout/LinedList"/>
    <dgm:cxn modelId="{6DBF973B-7CDB-4E4B-9AC7-6DCC8A9CD914}" type="presParOf" srcId="{5A5AA7CD-7B90-4133-A660-1911CD9E2F48}" destId="{D158E00D-2B7D-4DF8-A4CD-B896A9D0383D}" srcOrd="6" destOrd="0" presId="urn:microsoft.com/office/officeart/2008/layout/LinedList"/>
    <dgm:cxn modelId="{4EDBDC53-3C61-46DE-ACA7-E659F79CA456}" type="presParOf" srcId="{5A5AA7CD-7B90-4133-A660-1911CD9E2F48}" destId="{CB498CE9-78D2-47D8-BA92-F469D1BE0E3F}" srcOrd="7" destOrd="0" presId="urn:microsoft.com/office/officeart/2008/layout/LinedList"/>
    <dgm:cxn modelId="{60FD65BC-792E-4769-A851-856439B477AA}" type="presParOf" srcId="{CB498CE9-78D2-47D8-BA92-F469D1BE0E3F}" destId="{37A7F8F1-C855-44B9-83CB-B96FE9F2234A}" srcOrd="0" destOrd="0" presId="urn:microsoft.com/office/officeart/2008/layout/LinedList"/>
    <dgm:cxn modelId="{6328C18A-B47B-4AF4-8B2B-FF48A4021801}" type="presParOf" srcId="{CB498CE9-78D2-47D8-BA92-F469D1BE0E3F}" destId="{1B75495D-E8DF-4DF5-AD4A-B3FD535C0483}" srcOrd="1" destOrd="0" presId="urn:microsoft.com/office/officeart/2008/layout/LinedList"/>
    <dgm:cxn modelId="{C999F141-F7C5-4A86-AB06-E521692B1562}" type="presParOf" srcId="{5A5AA7CD-7B90-4133-A660-1911CD9E2F48}" destId="{175B4845-B6FB-470B-B13F-61F0D206E1C2}" srcOrd="8" destOrd="0" presId="urn:microsoft.com/office/officeart/2008/layout/LinedList"/>
    <dgm:cxn modelId="{F3B04F99-04A2-4632-BA51-3D431D65CA97}" type="presParOf" srcId="{5A5AA7CD-7B90-4133-A660-1911CD9E2F48}" destId="{80125B38-EB75-4517-BBBD-81564EBB04B7}" srcOrd="9" destOrd="0" presId="urn:microsoft.com/office/officeart/2008/layout/LinedList"/>
    <dgm:cxn modelId="{4E8F6CD6-41FD-4167-BEFC-6064F3254643}" type="presParOf" srcId="{80125B38-EB75-4517-BBBD-81564EBB04B7}" destId="{AE08760C-424B-4F69-AF07-80490CFA1726}" srcOrd="0" destOrd="0" presId="urn:microsoft.com/office/officeart/2008/layout/LinedList"/>
    <dgm:cxn modelId="{4FE18B31-4BA2-4230-90A0-FFCF299CEB25}" type="presParOf" srcId="{80125B38-EB75-4517-BBBD-81564EBB04B7}" destId="{61F84C2B-C7C1-44EC-8231-0CB271191443}" srcOrd="1" destOrd="0" presId="urn:microsoft.com/office/officeart/2008/layout/LinedList"/>
    <dgm:cxn modelId="{44F0FD16-553A-44A3-9606-19B3986F6364}" type="presParOf" srcId="{5A5AA7CD-7B90-4133-A660-1911CD9E2F48}" destId="{92CEDA04-2B7A-4F71-BD8C-0EA73AF31C68}" srcOrd="10" destOrd="0" presId="urn:microsoft.com/office/officeart/2008/layout/LinedList"/>
    <dgm:cxn modelId="{B84911FF-6AF6-46EF-8572-014E761DAFB3}" type="presParOf" srcId="{5A5AA7CD-7B90-4133-A660-1911CD9E2F48}" destId="{570CD54F-034D-4BBC-A68E-AC50EF98D75A}" srcOrd="11" destOrd="0" presId="urn:microsoft.com/office/officeart/2008/layout/LinedList"/>
    <dgm:cxn modelId="{F5E886D0-2130-4C82-AFE0-2FA428418D6D}" type="presParOf" srcId="{570CD54F-034D-4BBC-A68E-AC50EF98D75A}" destId="{CE113F70-C541-4994-BC5C-7283A01CB27F}" srcOrd="0" destOrd="0" presId="urn:microsoft.com/office/officeart/2008/layout/LinedList"/>
    <dgm:cxn modelId="{C0797161-1C74-46AE-9A41-E493E3139594}" type="presParOf" srcId="{570CD54F-034D-4BBC-A68E-AC50EF98D75A}" destId="{AD0EA7D2-50EA-4F47-B164-7A5ADB176ABE}" srcOrd="1" destOrd="0" presId="urn:microsoft.com/office/officeart/2008/layout/LinedList"/>
    <dgm:cxn modelId="{8977E037-85E0-4A5A-8F3C-90DF0C6A48B1}" type="presParOf" srcId="{5A5AA7CD-7B90-4133-A660-1911CD9E2F48}" destId="{5995A380-CCD9-4E2F-BF67-DAB222E1ABE0}" srcOrd="12" destOrd="0" presId="urn:microsoft.com/office/officeart/2008/layout/LinedList"/>
    <dgm:cxn modelId="{230CDF08-EC3F-464D-B5D0-FD1B968C6B62}" type="presParOf" srcId="{5A5AA7CD-7B90-4133-A660-1911CD9E2F48}" destId="{4D38AAFB-7E2C-46AF-BEC0-67DD7EC72584}" srcOrd="13" destOrd="0" presId="urn:microsoft.com/office/officeart/2008/layout/LinedList"/>
    <dgm:cxn modelId="{07A180F9-DA74-4DA8-9138-6780EC0EC9E0}" type="presParOf" srcId="{4D38AAFB-7E2C-46AF-BEC0-67DD7EC72584}" destId="{AE7785D7-9476-40BE-8357-FAA85783D720}" srcOrd="0" destOrd="0" presId="urn:microsoft.com/office/officeart/2008/layout/LinedList"/>
    <dgm:cxn modelId="{05CF9AD8-8862-45D5-A5A6-89B468261EAC}" type="presParOf" srcId="{4D38AAFB-7E2C-46AF-BEC0-67DD7EC72584}" destId="{03A5CD20-BCD7-48DA-97FF-AC3C0730837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0D11B2-10E6-481E-9054-A7834D334894}">
      <dsp:nvSpPr>
        <dsp:cNvPr id="0" name=""/>
        <dsp:cNvSpPr/>
      </dsp:nvSpPr>
      <dsp:spPr>
        <a:xfrm>
          <a:off x="0" y="0"/>
          <a:ext cx="10927829" cy="0"/>
        </a:xfrm>
        <a:prstGeom prst="lin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8A1AAC-15D7-4CC7-A95C-FEF89D05BAD5}">
      <dsp:nvSpPr>
        <dsp:cNvPr id="0" name=""/>
        <dsp:cNvSpPr/>
      </dsp:nvSpPr>
      <dsp:spPr>
        <a:xfrm>
          <a:off x="0" y="0"/>
          <a:ext cx="10927829" cy="2096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600" kern="1200" dirty="0">
              <a:latin typeface="Bahnschrift SemiLight Condensed" panose="020B0502040204020203" pitchFamily="34" charset="0"/>
            </a:rPr>
            <a:t>1926 – Začátek basketbalu v Brně</a:t>
          </a:r>
          <a:endParaRPr lang="en-US" sz="3600" kern="1200" dirty="0">
            <a:latin typeface="Bahnschrift SemiLight Condensed" panose="020B0502040204020203" pitchFamily="34" charset="0"/>
          </a:endParaRPr>
        </a:p>
      </dsp:txBody>
      <dsp:txXfrm>
        <a:off x="0" y="0"/>
        <a:ext cx="10927829" cy="2096402"/>
      </dsp:txXfrm>
    </dsp:sp>
    <dsp:sp modelId="{71039D12-7CFB-4EAE-A679-97667DA7832D}">
      <dsp:nvSpPr>
        <dsp:cNvPr id="0" name=""/>
        <dsp:cNvSpPr/>
      </dsp:nvSpPr>
      <dsp:spPr>
        <a:xfrm>
          <a:off x="0" y="2096402"/>
          <a:ext cx="10927829" cy="0"/>
        </a:xfrm>
        <a:prstGeom prst="line">
          <a:avLst/>
        </a:prstGeom>
        <a:solidFill>
          <a:schemeClr val="accent1">
            <a:shade val="50000"/>
            <a:hueOff val="402493"/>
            <a:satOff val="-9802"/>
            <a:lumOff val="42896"/>
            <a:alphaOff val="0"/>
          </a:schemeClr>
        </a:solidFill>
        <a:ln w="12700" cap="flat" cmpd="sng" algn="ctr">
          <a:solidFill>
            <a:schemeClr val="accent1">
              <a:shade val="50000"/>
              <a:hueOff val="402493"/>
              <a:satOff val="-9802"/>
              <a:lumOff val="428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072545-40F8-4A81-B73F-B79076F0A1DB}">
      <dsp:nvSpPr>
        <dsp:cNvPr id="0" name=""/>
        <dsp:cNvSpPr/>
      </dsp:nvSpPr>
      <dsp:spPr>
        <a:xfrm>
          <a:off x="0" y="2096402"/>
          <a:ext cx="10927829" cy="20964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500" kern="1200" dirty="0">
              <a:latin typeface="Bahnschrift SemiLight Condensed" panose="020B0502040204020203" pitchFamily="34" charset="0"/>
            </a:rPr>
            <a:t>2013 – Basket Brno a.s.</a:t>
          </a:r>
          <a:endParaRPr lang="en-US" sz="6500" kern="1200" dirty="0">
            <a:latin typeface="Bahnschrift SemiLight Condensed" panose="020B0502040204020203" pitchFamily="34" charset="0"/>
          </a:endParaRPr>
        </a:p>
      </dsp:txBody>
      <dsp:txXfrm>
        <a:off x="0" y="2096402"/>
        <a:ext cx="10927829" cy="20964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EFF695-BC57-47B0-89F3-8D2E8DABF0F1}">
      <dsp:nvSpPr>
        <dsp:cNvPr id="0" name=""/>
        <dsp:cNvSpPr/>
      </dsp:nvSpPr>
      <dsp:spPr>
        <a:xfrm>
          <a:off x="0" y="0"/>
          <a:ext cx="9288654" cy="12578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800" kern="1200" dirty="0">
              <a:latin typeface="Bahnschrift SemiLight Condensed" panose="020B0502040204020203" pitchFamily="34" charset="0"/>
            </a:rPr>
            <a:t>3. místo KNBL</a:t>
          </a:r>
          <a:endParaRPr lang="en-US" sz="4800" kern="1200" dirty="0">
            <a:latin typeface="Bahnschrift SemiLight Condensed" panose="020B0502040204020203" pitchFamily="34" charset="0"/>
          </a:endParaRPr>
        </a:p>
      </dsp:txBody>
      <dsp:txXfrm>
        <a:off x="36841" y="36841"/>
        <a:ext cx="7931345" cy="1184159"/>
      </dsp:txXfrm>
    </dsp:sp>
    <dsp:sp modelId="{F9FFF977-BEBC-4A46-8F5B-BA7B72BCFB7F}">
      <dsp:nvSpPr>
        <dsp:cNvPr id="0" name=""/>
        <dsp:cNvSpPr/>
      </dsp:nvSpPr>
      <dsp:spPr>
        <a:xfrm>
          <a:off x="819587" y="1467481"/>
          <a:ext cx="9288654" cy="12578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800" kern="1200" dirty="0">
              <a:latin typeface="Bahnschrift SemiLight Condensed" panose="020B0502040204020203" pitchFamily="34" charset="0"/>
            </a:rPr>
            <a:t>3. místo ENBL</a:t>
          </a:r>
          <a:endParaRPr lang="en-US" sz="4800" kern="1200" dirty="0">
            <a:latin typeface="Bahnschrift SemiLight Condensed" panose="020B0502040204020203" pitchFamily="34" charset="0"/>
          </a:endParaRPr>
        </a:p>
      </dsp:txBody>
      <dsp:txXfrm>
        <a:off x="856428" y="1504322"/>
        <a:ext cx="7577788" cy="1184159"/>
      </dsp:txXfrm>
    </dsp:sp>
    <dsp:sp modelId="{4BB89CBB-AD90-4ECE-B4F3-AD8F9A277A40}">
      <dsp:nvSpPr>
        <dsp:cNvPr id="0" name=""/>
        <dsp:cNvSpPr/>
      </dsp:nvSpPr>
      <dsp:spPr>
        <a:xfrm>
          <a:off x="1639174" y="2934963"/>
          <a:ext cx="9288654" cy="12578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800" kern="1200" dirty="0">
              <a:latin typeface="Bahnschrift SemiLight Condensed" panose="020B0502040204020203" pitchFamily="34" charset="0"/>
            </a:rPr>
            <a:t>4.místo Český Pohár</a:t>
          </a:r>
          <a:endParaRPr lang="en-US" sz="4800" kern="1200" dirty="0">
            <a:latin typeface="Bahnschrift SemiLight Condensed" panose="020B0502040204020203" pitchFamily="34" charset="0"/>
          </a:endParaRPr>
        </a:p>
      </dsp:txBody>
      <dsp:txXfrm>
        <a:off x="1676015" y="2971804"/>
        <a:ext cx="7577788" cy="1184159"/>
      </dsp:txXfrm>
    </dsp:sp>
    <dsp:sp modelId="{AEB94B9E-E539-462B-89CB-F1599A1D454D}">
      <dsp:nvSpPr>
        <dsp:cNvPr id="0" name=""/>
        <dsp:cNvSpPr/>
      </dsp:nvSpPr>
      <dsp:spPr>
        <a:xfrm>
          <a:off x="8471057" y="953863"/>
          <a:ext cx="817596" cy="817596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655016" y="953863"/>
        <a:ext cx="449678" cy="615241"/>
      </dsp:txXfrm>
    </dsp:sp>
    <dsp:sp modelId="{142E24F5-74FA-4DE5-938F-1B2D57D103C5}">
      <dsp:nvSpPr>
        <dsp:cNvPr id="0" name=""/>
        <dsp:cNvSpPr/>
      </dsp:nvSpPr>
      <dsp:spPr>
        <a:xfrm>
          <a:off x="9290644" y="2412959"/>
          <a:ext cx="817596" cy="817596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9474603" y="2412959"/>
        <a:ext cx="449678" cy="6152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5B419C-AC1A-486B-9CAC-1DF304F82D1E}">
      <dsp:nvSpPr>
        <dsp:cNvPr id="0" name=""/>
        <dsp:cNvSpPr/>
      </dsp:nvSpPr>
      <dsp:spPr>
        <a:xfrm>
          <a:off x="307345" y="1546"/>
          <a:ext cx="3222855" cy="19337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500" kern="1200" dirty="0">
              <a:latin typeface="Bahnschrift SemiLight Condensed" panose="020B0502040204020203" pitchFamily="34" charset="0"/>
            </a:rPr>
            <a:t>Viktor Půlpán</a:t>
          </a:r>
          <a:endParaRPr lang="en-US" sz="5500" kern="1200" dirty="0">
            <a:latin typeface="Bahnschrift SemiLight Condensed" panose="020B0502040204020203" pitchFamily="34" charset="0"/>
          </a:endParaRPr>
        </a:p>
      </dsp:txBody>
      <dsp:txXfrm>
        <a:off x="307345" y="1546"/>
        <a:ext cx="3222855" cy="1933713"/>
      </dsp:txXfrm>
    </dsp:sp>
    <dsp:sp modelId="{AA1586AE-C313-40F2-99D7-5E42AA06DBA7}">
      <dsp:nvSpPr>
        <dsp:cNvPr id="0" name=""/>
        <dsp:cNvSpPr/>
      </dsp:nvSpPr>
      <dsp:spPr>
        <a:xfrm>
          <a:off x="3852486" y="1546"/>
          <a:ext cx="3222855" cy="19337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500" kern="1200" dirty="0">
              <a:latin typeface="Bahnschrift SemiLight Condensed" panose="020B0502040204020203" pitchFamily="34" charset="0"/>
            </a:rPr>
            <a:t>Šimon   </a:t>
          </a:r>
          <a:r>
            <a:rPr lang="cs-CZ" sz="5500" kern="1200" dirty="0" err="1">
              <a:latin typeface="Bahnschrift SemiLight Condensed" panose="020B0502040204020203" pitchFamily="34" charset="0"/>
            </a:rPr>
            <a:t>Puršl</a:t>
          </a:r>
          <a:endParaRPr lang="en-US" sz="5500" kern="1200" dirty="0">
            <a:latin typeface="Bahnschrift SemiLight Condensed" panose="020B0502040204020203" pitchFamily="34" charset="0"/>
          </a:endParaRPr>
        </a:p>
      </dsp:txBody>
      <dsp:txXfrm>
        <a:off x="3852486" y="1546"/>
        <a:ext cx="3222855" cy="1933713"/>
      </dsp:txXfrm>
    </dsp:sp>
    <dsp:sp modelId="{FAC64699-A3FC-476A-B985-09DF18B3ADE3}">
      <dsp:nvSpPr>
        <dsp:cNvPr id="0" name=""/>
        <dsp:cNvSpPr/>
      </dsp:nvSpPr>
      <dsp:spPr>
        <a:xfrm>
          <a:off x="7397627" y="1546"/>
          <a:ext cx="3222855" cy="19337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500" kern="1200" dirty="0">
              <a:latin typeface="Bahnschrift SemiLight Condensed" panose="020B0502040204020203" pitchFamily="34" charset="0"/>
            </a:rPr>
            <a:t>Richard </a:t>
          </a:r>
          <a:r>
            <a:rPr lang="cs-CZ" sz="5500" kern="1200" dirty="0" err="1">
              <a:latin typeface="Bahnschrift SemiLight Condensed" panose="020B0502040204020203" pitchFamily="34" charset="0"/>
            </a:rPr>
            <a:t>Körner</a:t>
          </a:r>
          <a:endParaRPr lang="en-US" sz="5500" kern="1200" dirty="0">
            <a:latin typeface="Bahnschrift SemiLight Condensed" panose="020B0502040204020203" pitchFamily="34" charset="0"/>
          </a:endParaRPr>
        </a:p>
      </dsp:txBody>
      <dsp:txXfrm>
        <a:off x="7397627" y="1546"/>
        <a:ext cx="3222855" cy="1933713"/>
      </dsp:txXfrm>
    </dsp:sp>
    <dsp:sp modelId="{EECEDBE9-3DA8-4A02-8B1E-A7D9002B48EB}">
      <dsp:nvSpPr>
        <dsp:cNvPr id="0" name=""/>
        <dsp:cNvSpPr/>
      </dsp:nvSpPr>
      <dsp:spPr>
        <a:xfrm>
          <a:off x="307345" y="2257545"/>
          <a:ext cx="3222855" cy="19337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500" kern="1200" dirty="0">
              <a:latin typeface="Bahnschrift SemiLight Condensed" panose="020B0502040204020203" pitchFamily="34" charset="0"/>
            </a:rPr>
            <a:t>Jakub </a:t>
          </a:r>
          <a:r>
            <a:rPr lang="cs-CZ" sz="5500" kern="1200" dirty="0" err="1">
              <a:latin typeface="Bahnschrift SemiLight Condensed" panose="020B0502040204020203" pitchFamily="34" charset="0"/>
            </a:rPr>
            <a:t>Krakovič</a:t>
          </a:r>
          <a:endParaRPr lang="en-US" sz="5500" kern="1200" dirty="0">
            <a:latin typeface="Bahnschrift SemiLight Condensed" panose="020B0502040204020203" pitchFamily="34" charset="0"/>
          </a:endParaRPr>
        </a:p>
      </dsp:txBody>
      <dsp:txXfrm>
        <a:off x="307345" y="2257545"/>
        <a:ext cx="3222855" cy="1933713"/>
      </dsp:txXfrm>
    </dsp:sp>
    <dsp:sp modelId="{B2B4F821-188F-4432-AE21-0318CDD92B68}">
      <dsp:nvSpPr>
        <dsp:cNvPr id="0" name=""/>
        <dsp:cNvSpPr/>
      </dsp:nvSpPr>
      <dsp:spPr>
        <a:xfrm>
          <a:off x="3840529" y="2257545"/>
          <a:ext cx="3222855" cy="19337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500" kern="1200" dirty="0">
              <a:latin typeface="Bahnschrift SemiLight Condensed" panose="020B0502040204020203" pitchFamily="34" charset="0"/>
            </a:rPr>
            <a:t>Richard </a:t>
          </a:r>
          <a:r>
            <a:rPr lang="cs-CZ" sz="5500" kern="1200" dirty="0" err="1">
              <a:latin typeface="Bahnschrift SemiLight Condensed" panose="020B0502040204020203" pitchFamily="34" charset="0"/>
            </a:rPr>
            <a:t>Bálint</a:t>
          </a:r>
          <a:endParaRPr lang="en-US" sz="5500" kern="1200" dirty="0">
            <a:latin typeface="Bahnschrift SemiLight Condensed" panose="020B0502040204020203" pitchFamily="34" charset="0"/>
          </a:endParaRPr>
        </a:p>
      </dsp:txBody>
      <dsp:txXfrm>
        <a:off x="3840529" y="2257545"/>
        <a:ext cx="3222855" cy="1933713"/>
      </dsp:txXfrm>
    </dsp:sp>
    <dsp:sp modelId="{203464AF-3773-4CD7-9A1A-738336E9171E}">
      <dsp:nvSpPr>
        <dsp:cNvPr id="0" name=""/>
        <dsp:cNvSpPr/>
      </dsp:nvSpPr>
      <dsp:spPr>
        <a:xfrm>
          <a:off x="7397627" y="2257545"/>
          <a:ext cx="3222855" cy="19337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500" kern="1200" dirty="0">
              <a:latin typeface="Bahnschrift SemiLight Condensed" panose="020B0502040204020203" pitchFamily="34" charset="0"/>
            </a:rPr>
            <a:t>Jakub Nečas </a:t>
          </a:r>
          <a:endParaRPr lang="en-US" sz="5500" kern="1200" dirty="0">
            <a:latin typeface="Bahnschrift SemiLight Condensed" panose="020B0502040204020203" pitchFamily="34" charset="0"/>
          </a:endParaRPr>
        </a:p>
      </dsp:txBody>
      <dsp:txXfrm>
        <a:off x="7397627" y="2257545"/>
        <a:ext cx="3222855" cy="19337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7D673B-756B-455A-834A-1AD9BE6A0961}">
      <dsp:nvSpPr>
        <dsp:cNvPr id="0" name=""/>
        <dsp:cNvSpPr/>
      </dsp:nvSpPr>
      <dsp:spPr>
        <a:xfrm>
          <a:off x="718664" y="453902"/>
          <a:ext cx="1955812" cy="195581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B0CC25-025A-428B-B5BD-5D725E47C636}">
      <dsp:nvSpPr>
        <dsp:cNvPr id="0" name=""/>
        <dsp:cNvSpPr/>
      </dsp:nvSpPr>
      <dsp:spPr>
        <a:xfrm>
          <a:off x="1135476" y="870714"/>
          <a:ext cx="1122187" cy="1122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519003-54AA-43FC-9FAF-ACF66EF1B0F7}">
      <dsp:nvSpPr>
        <dsp:cNvPr id="0" name=""/>
        <dsp:cNvSpPr/>
      </dsp:nvSpPr>
      <dsp:spPr>
        <a:xfrm>
          <a:off x="93445" y="30189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2300" kern="1200" dirty="0">
              <a:latin typeface="Bahnschrift SemiLight Condensed" panose="020B0502040204020203" pitchFamily="34" charset="0"/>
            </a:rPr>
            <a:t>Prezentace + seminární práce </a:t>
          </a:r>
          <a:endParaRPr lang="en-US" sz="2300" kern="1200" dirty="0">
            <a:latin typeface="Bahnschrift SemiLight Condensed" panose="020B0502040204020203" pitchFamily="34" charset="0"/>
          </a:endParaRPr>
        </a:p>
      </dsp:txBody>
      <dsp:txXfrm>
        <a:off x="93445" y="3018902"/>
        <a:ext cx="3206250" cy="720000"/>
      </dsp:txXfrm>
    </dsp:sp>
    <dsp:sp modelId="{9C313AE8-4BD9-4BAB-ACD5-A54738C2B85C}">
      <dsp:nvSpPr>
        <dsp:cNvPr id="0" name=""/>
        <dsp:cNvSpPr/>
      </dsp:nvSpPr>
      <dsp:spPr>
        <a:xfrm>
          <a:off x="4486008" y="453902"/>
          <a:ext cx="1955812" cy="195581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C9F39F-ACBF-406C-AFF1-9C7E61D7B4BF}">
      <dsp:nvSpPr>
        <dsp:cNvPr id="0" name=""/>
        <dsp:cNvSpPr/>
      </dsp:nvSpPr>
      <dsp:spPr>
        <a:xfrm>
          <a:off x="4902820" y="870714"/>
          <a:ext cx="1122187" cy="1122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0EB912-9A2B-4420-8C1F-54AD441F72EE}">
      <dsp:nvSpPr>
        <dsp:cNvPr id="0" name=""/>
        <dsp:cNvSpPr/>
      </dsp:nvSpPr>
      <dsp:spPr>
        <a:xfrm>
          <a:off x="3860789" y="30189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2300" kern="1200" dirty="0">
              <a:latin typeface="Bahnschrift SemiLight Condensed" panose="020B0502040204020203" pitchFamily="34" charset="0"/>
            </a:rPr>
            <a:t>Dobré projekty                           s možností realizace</a:t>
          </a:r>
          <a:endParaRPr lang="en-US" sz="2300" kern="1200" dirty="0">
            <a:latin typeface="Bahnschrift SemiLight Condensed" panose="020B0502040204020203" pitchFamily="34" charset="0"/>
          </a:endParaRPr>
        </a:p>
      </dsp:txBody>
      <dsp:txXfrm>
        <a:off x="3860789" y="3018902"/>
        <a:ext cx="3206250" cy="720000"/>
      </dsp:txXfrm>
    </dsp:sp>
    <dsp:sp modelId="{E095A747-48BE-4CB9-98C2-3391BA5CC603}">
      <dsp:nvSpPr>
        <dsp:cNvPr id="0" name=""/>
        <dsp:cNvSpPr/>
      </dsp:nvSpPr>
      <dsp:spPr>
        <a:xfrm>
          <a:off x="8253352" y="453902"/>
          <a:ext cx="1955812" cy="195581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0D3A44-6527-42DB-896E-4E3E4ABDE585}">
      <dsp:nvSpPr>
        <dsp:cNvPr id="0" name=""/>
        <dsp:cNvSpPr/>
      </dsp:nvSpPr>
      <dsp:spPr>
        <a:xfrm>
          <a:off x="8670164" y="870714"/>
          <a:ext cx="1122187" cy="1122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2E235D-CDF8-45BE-9C43-C5C01061F059}">
      <dsp:nvSpPr>
        <dsp:cNvPr id="0" name=""/>
        <dsp:cNvSpPr/>
      </dsp:nvSpPr>
      <dsp:spPr>
        <a:xfrm>
          <a:off x="7628133" y="30189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2300" kern="1200" dirty="0">
              <a:latin typeface="Bahnschrift SemiLight Condensed" panose="020B0502040204020203" pitchFamily="34" charset="0"/>
            </a:rPr>
            <a:t>Pozvánka na domácí zápasy</a:t>
          </a:r>
          <a:endParaRPr lang="en-US" sz="2300" kern="1200" dirty="0">
            <a:latin typeface="Bahnschrift SemiLight Condensed" panose="020B0502040204020203" pitchFamily="34" charset="0"/>
          </a:endParaRPr>
        </a:p>
      </dsp:txBody>
      <dsp:txXfrm>
        <a:off x="7628133" y="3018902"/>
        <a:ext cx="3206250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50A426-B6DD-43D4-AAA4-DFD6361DA0BA}">
      <dsp:nvSpPr>
        <dsp:cNvPr id="0" name=""/>
        <dsp:cNvSpPr/>
      </dsp:nvSpPr>
      <dsp:spPr>
        <a:xfrm>
          <a:off x="0" y="1071918"/>
          <a:ext cx="3414946" cy="20489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5100" kern="1200" dirty="0" err="1">
              <a:latin typeface="Bahnschrift SemiLight Condensed" panose="020B0502040204020203" pitchFamily="34" charset="0"/>
            </a:rPr>
            <a:t>Brandbuilding</a:t>
          </a:r>
          <a:endParaRPr lang="en-US" sz="5100" kern="1200" dirty="0">
            <a:latin typeface="Bahnschrift SemiLight Condensed" panose="020B0502040204020203" pitchFamily="34" charset="0"/>
          </a:endParaRPr>
        </a:p>
      </dsp:txBody>
      <dsp:txXfrm>
        <a:off x="0" y="1071918"/>
        <a:ext cx="3414946" cy="2048967"/>
      </dsp:txXfrm>
    </dsp:sp>
    <dsp:sp modelId="{74462ED1-C450-415D-98CA-B52B6400BBAA}">
      <dsp:nvSpPr>
        <dsp:cNvPr id="0" name=""/>
        <dsp:cNvSpPr/>
      </dsp:nvSpPr>
      <dsp:spPr>
        <a:xfrm>
          <a:off x="3756441" y="1071918"/>
          <a:ext cx="3414946" cy="20489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5100" kern="1200" dirty="0">
              <a:latin typeface="Bahnschrift SemiLight Condensed" panose="020B0502040204020203" pitchFamily="34" charset="0"/>
            </a:rPr>
            <a:t>PR (</a:t>
          </a:r>
          <a:r>
            <a:rPr lang="sk-SK" sz="5100" kern="1200" dirty="0" err="1">
              <a:latin typeface="Bahnschrift SemiLight Condensed" panose="020B0502040204020203" pitchFamily="34" charset="0"/>
            </a:rPr>
            <a:t>sociální</a:t>
          </a:r>
          <a:r>
            <a:rPr lang="sk-SK" sz="5100" kern="1200" dirty="0">
              <a:latin typeface="Bahnschrift SemiLight Condensed" panose="020B0502040204020203" pitchFamily="34" charset="0"/>
            </a:rPr>
            <a:t> </a:t>
          </a:r>
          <a:r>
            <a:rPr lang="sk-SK" sz="5100" kern="1200" dirty="0" err="1">
              <a:latin typeface="Bahnschrift SemiLight Condensed" panose="020B0502040204020203" pitchFamily="34" charset="0"/>
            </a:rPr>
            <a:t>sítě</a:t>
          </a:r>
          <a:r>
            <a:rPr lang="sk-SK" sz="5100" kern="1200" dirty="0">
              <a:latin typeface="Bahnschrift SemiLight Condensed" panose="020B0502040204020203" pitchFamily="34" charset="0"/>
            </a:rPr>
            <a:t> + web, ..) </a:t>
          </a:r>
          <a:endParaRPr lang="en-US" sz="5100" kern="1200" dirty="0">
            <a:latin typeface="Bahnschrift SemiLight Condensed" panose="020B0502040204020203" pitchFamily="34" charset="0"/>
          </a:endParaRPr>
        </a:p>
      </dsp:txBody>
      <dsp:txXfrm>
        <a:off x="3756441" y="1071918"/>
        <a:ext cx="3414946" cy="2048967"/>
      </dsp:txXfrm>
    </dsp:sp>
    <dsp:sp modelId="{3430875C-3FE3-45ED-84B1-29E2A111D1BD}">
      <dsp:nvSpPr>
        <dsp:cNvPr id="0" name=""/>
        <dsp:cNvSpPr/>
      </dsp:nvSpPr>
      <dsp:spPr>
        <a:xfrm>
          <a:off x="7512882" y="1071918"/>
          <a:ext cx="3414946" cy="20489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5100" kern="1200" dirty="0" err="1">
              <a:latin typeface="Bahnschrift SemiLight Condensed" panose="020B0502040204020203" pitchFamily="34" charset="0"/>
            </a:rPr>
            <a:t>Events</a:t>
          </a:r>
          <a:r>
            <a:rPr lang="sk-SK" sz="5100" kern="1200" dirty="0">
              <a:latin typeface="Bahnschrift SemiLight Condensed" panose="020B0502040204020203" pitchFamily="34" charset="0"/>
            </a:rPr>
            <a:t> (zápasy, ..)</a:t>
          </a:r>
          <a:endParaRPr lang="en-US" sz="5100" kern="1200" dirty="0">
            <a:latin typeface="Bahnschrift SemiLight Condensed" panose="020B0502040204020203" pitchFamily="34" charset="0"/>
          </a:endParaRPr>
        </a:p>
      </dsp:txBody>
      <dsp:txXfrm>
        <a:off x="7512882" y="1071918"/>
        <a:ext cx="3414946" cy="204896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B925FC-BAAA-4E50-BFA2-C26CF4689848}">
      <dsp:nvSpPr>
        <dsp:cNvPr id="0" name=""/>
        <dsp:cNvSpPr/>
      </dsp:nvSpPr>
      <dsp:spPr>
        <a:xfrm>
          <a:off x="307345" y="1546"/>
          <a:ext cx="3222855" cy="19337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900" kern="1200" dirty="0">
              <a:latin typeface="Bahnschrift SemiLight Condensed" panose="020B0502040204020203" pitchFamily="34" charset="0"/>
            </a:rPr>
            <a:t>PESTLE analýza</a:t>
          </a:r>
          <a:endParaRPr lang="en-US" sz="3900" kern="1200" dirty="0">
            <a:latin typeface="Bahnschrift SemiLight Condensed" panose="020B0502040204020203" pitchFamily="34" charset="0"/>
          </a:endParaRPr>
        </a:p>
      </dsp:txBody>
      <dsp:txXfrm>
        <a:off x="307345" y="1546"/>
        <a:ext cx="3222855" cy="1933713"/>
      </dsp:txXfrm>
    </dsp:sp>
    <dsp:sp modelId="{0EDF41FD-E0C8-49A3-B8F1-FC121562748B}">
      <dsp:nvSpPr>
        <dsp:cNvPr id="0" name=""/>
        <dsp:cNvSpPr/>
      </dsp:nvSpPr>
      <dsp:spPr>
        <a:xfrm>
          <a:off x="3852486" y="1546"/>
          <a:ext cx="3222855" cy="19337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900" kern="1200" dirty="0" err="1">
              <a:latin typeface="Bahnschrift SemiLight Condensed" panose="020B0502040204020203" pitchFamily="34" charset="0"/>
            </a:rPr>
            <a:t>Porterova</a:t>
          </a:r>
          <a:r>
            <a:rPr lang="cs-CZ" sz="3900" kern="1200" dirty="0">
              <a:latin typeface="Bahnschrift SemiLight Condensed" panose="020B0502040204020203" pitchFamily="34" charset="0"/>
            </a:rPr>
            <a:t> analýza pěti sil</a:t>
          </a:r>
          <a:endParaRPr lang="en-US" sz="3900" kern="1200" dirty="0">
            <a:latin typeface="Bahnschrift SemiLight Condensed" panose="020B0502040204020203" pitchFamily="34" charset="0"/>
          </a:endParaRPr>
        </a:p>
      </dsp:txBody>
      <dsp:txXfrm>
        <a:off x="3852486" y="1546"/>
        <a:ext cx="3222855" cy="1933713"/>
      </dsp:txXfrm>
    </dsp:sp>
    <dsp:sp modelId="{F71A3EC9-7790-46D5-BEF7-7359CEDAE45C}">
      <dsp:nvSpPr>
        <dsp:cNvPr id="0" name=""/>
        <dsp:cNvSpPr/>
      </dsp:nvSpPr>
      <dsp:spPr>
        <a:xfrm>
          <a:off x="7397627" y="1546"/>
          <a:ext cx="3222855" cy="19337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900" kern="1200" dirty="0">
              <a:latin typeface="Bahnschrift SemiLight Condensed" panose="020B0502040204020203" pitchFamily="34" charset="0"/>
            </a:rPr>
            <a:t>SWOT analýza</a:t>
          </a:r>
          <a:endParaRPr lang="en-US" sz="3900" kern="1200" dirty="0">
            <a:latin typeface="Bahnschrift SemiLight Condensed" panose="020B0502040204020203" pitchFamily="34" charset="0"/>
          </a:endParaRPr>
        </a:p>
      </dsp:txBody>
      <dsp:txXfrm>
        <a:off x="7397627" y="1546"/>
        <a:ext cx="3222855" cy="1933713"/>
      </dsp:txXfrm>
    </dsp:sp>
    <dsp:sp modelId="{43B79979-D2DB-4E89-907A-A8C4AC828AFE}">
      <dsp:nvSpPr>
        <dsp:cNvPr id="0" name=""/>
        <dsp:cNvSpPr/>
      </dsp:nvSpPr>
      <dsp:spPr>
        <a:xfrm>
          <a:off x="307345" y="2257545"/>
          <a:ext cx="3222855" cy="19337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900" kern="1200" dirty="0">
              <a:latin typeface="Bahnschrift SemiLight Condensed" panose="020B0502040204020203" pitchFamily="34" charset="0"/>
            </a:rPr>
            <a:t>Analýza sociálních sítí</a:t>
          </a:r>
          <a:endParaRPr lang="en-US" sz="3900" kern="1200" dirty="0">
            <a:latin typeface="Bahnschrift SemiLight Condensed" panose="020B0502040204020203" pitchFamily="34" charset="0"/>
          </a:endParaRPr>
        </a:p>
      </dsp:txBody>
      <dsp:txXfrm>
        <a:off x="307345" y="2257545"/>
        <a:ext cx="3222855" cy="1933713"/>
      </dsp:txXfrm>
    </dsp:sp>
    <dsp:sp modelId="{1179EAAA-34DC-4AB8-AE66-DE4F03FA9AAA}">
      <dsp:nvSpPr>
        <dsp:cNvPr id="0" name=""/>
        <dsp:cNvSpPr/>
      </dsp:nvSpPr>
      <dsp:spPr>
        <a:xfrm>
          <a:off x="3852486" y="2257545"/>
          <a:ext cx="3222855" cy="19337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900" kern="1200" dirty="0">
              <a:latin typeface="Bahnschrift SemiLight Condensed" panose="020B0502040204020203" pitchFamily="34" charset="0"/>
            </a:rPr>
            <a:t>Analýza konkurence</a:t>
          </a:r>
          <a:endParaRPr lang="en-US" sz="3900" kern="1200" dirty="0">
            <a:latin typeface="Bahnschrift SemiLight Condensed" panose="020B0502040204020203" pitchFamily="34" charset="0"/>
          </a:endParaRPr>
        </a:p>
      </dsp:txBody>
      <dsp:txXfrm>
        <a:off x="3852486" y="2257545"/>
        <a:ext cx="3222855" cy="1933713"/>
      </dsp:txXfrm>
    </dsp:sp>
    <dsp:sp modelId="{D088532E-F3A2-4628-9BAF-B9CA259EDF63}">
      <dsp:nvSpPr>
        <dsp:cNvPr id="0" name=""/>
        <dsp:cNvSpPr/>
      </dsp:nvSpPr>
      <dsp:spPr>
        <a:xfrm>
          <a:off x="7397627" y="2257545"/>
          <a:ext cx="3222855" cy="193371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900" kern="1200" dirty="0">
              <a:latin typeface="Bahnschrift SemiLight Condensed" panose="020B0502040204020203" pitchFamily="34" charset="0"/>
            </a:rPr>
            <a:t>Analýza marketingového mixu</a:t>
          </a:r>
          <a:endParaRPr lang="en-US" sz="3900" kern="1200" dirty="0">
            <a:latin typeface="Bahnschrift SemiLight Condensed" panose="020B0502040204020203" pitchFamily="34" charset="0"/>
          </a:endParaRPr>
        </a:p>
      </dsp:txBody>
      <dsp:txXfrm>
        <a:off x="7397627" y="2257545"/>
        <a:ext cx="3222855" cy="193371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F05D3D-88FD-416E-A24F-2CA336C7A340}">
      <dsp:nvSpPr>
        <dsp:cNvPr id="0" name=""/>
        <dsp:cNvSpPr/>
      </dsp:nvSpPr>
      <dsp:spPr>
        <a:xfrm>
          <a:off x="0" y="511"/>
          <a:ext cx="1092782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3F6B87-17A7-4AA7-B2BB-2B17DF6D3D3B}">
      <dsp:nvSpPr>
        <dsp:cNvPr id="0" name=""/>
        <dsp:cNvSpPr/>
      </dsp:nvSpPr>
      <dsp:spPr>
        <a:xfrm>
          <a:off x="0" y="511"/>
          <a:ext cx="10927829" cy="598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>
              <a:latin typeface="Bahnschrift SemiLight Condensed" panose="020B0502040204020203" pitchFamily="34" charset="0"/>
            </a:rPr>
            <a:t>Jak vylepšit produkt (zápas)?</a:t>
          </a:r>
          <a:endParaRPr lang="en-US" sz="2800" kern="1200" dirty="0">
            <a:latin typeface="Bahnschrift SemiLight Condensed" panose="020B0502040204020203" pitchFamily="34" charset="0"/>
          </a:endParaRPr>
        </a:p>
      </dsp:txBody>
      <dsp:txXfrm>
        <a:off x="0" y="511"/>
        <a:ext cx="10927829" cy="598825"/>
      </dsp:txXfrm>
    </dsp:sp>
    <dsp:sp modelId="{FFF80483-E69F-44D3-B000-FBE4F1CFD307}">
      <dsp:nvSpPr>
        <dsp:cNvPr id="0" name=""/>
        <dsp:cNvSpPr/>
      </dsp:nvSpPr>
      <dsp:spPr>
        <a:xfrm>
          <a:off x="0" y="599337"/>
          <a:ext cx="10927829" cy="0"/>
        </a:xfrm>
        <a:prstGeom prst="line">
          <a:avLst/>
        </a:prstGeom>
        <a:solidFill>
          <a:schemeClr val="accent2">
            <a:hueOff val="-242561"/>
            <a:satOff val="-13988"/>
            <a:lumOff val="1438"/>
            <a:alphaOff val="0"/>
          </a:schemeClr>
        </a:solidFill>
        <a:ln w="12700" cap="flat" cmpd="sng" algn="ctr">
          <a:solidFill>
            <a:schemeClr val="accent2">
              <a:hueOff val="-242561"/>
              <a:satOff val="-13988"/>
              <a:lumOff val="14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C922FE-CCE3-4DCF-87FB-266C0C6357E6}">
      <dsp:nvSpPr>
        <dsp:cNvPr id="0" name=""/>
        <dsp:cNvSpPr/>
      </dsp:nvSpPr>
      <dsp:spPr>
        <a:xfrm>
          <a:off x="0" y="599337"/>
          <a:ext cx="10927829" cy="598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>
              <a:latin typeface="Bahnschrift SemiLight Condensed" panose="020B0502040204020203" pitchFamily="34" charset="0"/>
            </a:rPr>
            <a:t>Jak na zápas přilákat více fanoušků?</a:t>
          </a:r>
          <a:endParaRPr lang="en-US" sz="2800" kern="1200" dirty="0">
            <a:latin typeface="Bahnschrift SemiLight Condensed" panose="020B0502040204020203" pitchFamily="34" charset="0"/>
          </a:endParaRPr>
        </a:p>
      </dsp:txBody>
      <dsp:txXfrm>
        <a:off x="0" y="599337"/>
        <a:ext cx="10927829" cy="598825"/>
      </dsp:txXfrm>
    </dsp:sp>
    <dsp:sp modelId="{DC665EF6-A8D4-4E3D-8D23-0D316E1CA5E2}">
      <dsp:nvSpPr>
        <dsp:cNvPr id="0" name=""/>
        <dsp:cNvSpPr/>
      </dsp:nvSpPr>
      <dsp:spPr>
        <a:xfrm>
          <a:off x="0" y="1198163"/>
          <a:ext cx="10927829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10472E-B9FE-487F-A844-1B55A3DD1931}">
      <dsp:nvSpPr>
        <dsp:cNvPr id="0" name=""/>
        <dsp:cNvSpPr/>
      </dsp:nvSpPr>
      <dsp:spPr>
        <a:xfrm>
          <a:off x="0" y="1198163"/>
          <a:ext cx="10927829" cy="598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>
              <a:latin typeface="Bahnschrift SemiLight Condensed" panose="020B0502040204020203" pitchFamily="34" charset="0"/>
            </a:rPr>
            <a:t>Jak zpopularizovat basketbal v Brně? </a:t>
          </a:r>
          <a:endParaRPr lang="en-US" sz="2800" kern="1200" dirty="0">
            <a:latin typeface="Bahnschrift SemiLight Condensed" panose="020B0502040204020203" pitchFamily="34" charset="0"/>
          </a:endParaRPr>
        </a:p>
      </dsp:txBody>
      <dsp:txXfrm>
        <a:off x="0" y="1198163"/>
        <a:ext cx="10927829" cy="598825"/>
      </dsp:txXfrm>
    </dsp:sp>
    <dsp:sp modelId="{D158E00D-2B7D-4DF8-A4CD-B896A9D0383D}">
      <dsp:nvSpPr>
        <dsp:cNvPr id="0" name=""/>
        <dsp:cNvSpPr/>
      </dsp:nvSpPr>
      <dsp:spPr>
        <a:xfrm>
          <a:off x="0" y="1796989"/>
          <a:ext cx="10927829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A7F8F1-C855-44B9-83CB-B96FE9F2234A}">
      <dsp:nvSpPr>
        <dsp:cNvPr id="0" name=""/>
        <dsp:cNvSpPr/>
      </dsp:nvSpPr>
      <dsp:spPr>
        <a:xfrm>
          <a:off x="0" y="1796989"/>
          <a:ext cx="10927829" cy="598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>
              <a:latin typeface="Bahnschrift SemiLight Condensed" panose="020B0502040204020203" pitchFamily="34" charset="0"/>
            </a:rPr>
            <a:t>Jak zvýšit marketingovou hodnotu klubu? </a:t>
          </a:r>
          <a:endParaRPr lang="en-US" sz="2800" kern="1200" dirty="0">
            <a:latin typeface="Bahnschrift SemiLight Condensed" panose="020B0502040204020203" pitchFamily="34" charset="0"/>
          </a:endParaRPr>
        </a:p>
      </dsp:txBody>
      <dsp:txXfrm>
        <a:off x="0" y="1796989"/>
        <a:ext cx="10927829" cy="598825"/>
      </dsp:txXfrm>
    </dsp:sp>
    <dsp:sp modelId="{175B4845-B6FB-470B-B13F-61F0D206E1C2}">
      <dsp:nvSpPr>
        <dsp:cNvPr id="0" name=""/>
        <dsp:cNvSpPr/>
      </dsp:nvSpPr>
      <dsp:spPr>
        <a:xfrm>
          <a:off x="0" y="2395815"/>
          <a:ext cx="10927829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08760C-424B-4F69-AF07-80490CFA1726}">
      <dsp:nvSpPr>
        <dsp:cNvPr id="0" name=""/>
        <dsp:cNvSpPr/>
      </dsp:nvSpPr>
      <dsp:spPr>
        <a:xfrm>
          <a:off x="0" y="2395815"/>
          <a:ext cx="10927829" cy="598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>
              <a:latin typeface="Bahnschrift SemiLight Condensed" panose="020B0502040204020203" pitchFamily="34" charset="0"/>
            </a:rPr>
            <a:t>Jak přilákat do klubu více sponzorů?</a:t>
          </a:r>
          <a:endParaRPr lang="en-US" sz="2800" kern="1200" dirty="0">
            <a:latin typeface="Bahnschrift SemiLight Condensed" panose="020B0502040204020203" pitchFamily="34" charset="0"/>
          </a:endParaRPr>
        </a:p>
      </dsp:txBody>
      <dsp:txXfrm>
        <a:off x="0" y="2395815"/>
        <a:ext cx="10927829" cy="598825"/>
      </dsp:txXfrm>
    </dsp:sp>
    <dsp:sp modelId="{92CEDA04-2B7A-4F71-BD8C-0EA73AF31C68}">
      <dsp:nvSpPr>
        <dsp:cNvPr id="0" name=""/>
        <dsp:cNvSpPr/>
      </dsp:nvSpPr>
      <dsp:spPr>
        <a:xfrm>
          <a:off x="0" y="2994641"/>
          <a:ext cx="10927829" cy="0"/>
        </a:xfrm>
        <a:prstGeom prst="line">
          <a:avLst/>
        </a:prstGeom>
        <a:solidFill>
          <a:schemeClr val="accent2">
            <a:hueOff val="-1212803"/>
            <a:satOff val="-69940"/>
            <a:lumOff val="7190"/>
            <a:alphaOff val="0"/>
          </a:schemeClr>
        </a:solidFill>
        <a:ln w="12700" cap="flat" cmpd="sng" algn="ctr">
          <a:solidFill>
            <a:schemeClr val="accent2">
              <a:hueOff val="-1212803"/>
              <a:satOff val="-69940"/>
              <a:lumOff val="71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113F70-C541-4994-BC5C-7283A01CB27F}">
      <dsp:nvSpPr>
        <dsp:cNvPr id="0" name=""/>
        <dsp:cNvSpPr/>
      </dsp:nvSpPr>
      <dsp:spPr>
        <a:xfrm>
          <a:off x="0" y="2994641"/>
          <a:ext cx="10927829" cy="598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>
              <a:latin typeface="Bahnschrift SemiLight Condensed" panose="020B0502040204020203" pitchFamily="34" charset="0"/>
            </a:rPr>
            <a:t>Které oblasti marketingu rozvíjet? </a:t>
          </a:r>
          <a:endParaRPr lang="en-US" sz="2800" kern="1200" dirty="0">
            <a:latin typeface="Bahnschrift SemiLight Condensed" panose="020B0502040204020203" pitchFamily="34" charset="0"/>
          </a:endParaRPr>
        </a:p>
      </dsp:txBody>
      <dsp:txXfrm>
        <a:off x="0" y="2994641"/>
        <a:ext cx="10927829" cy="598825"/>
      </dsp:txXfrm>
    </dsp:sp>
    <dsp:sp modelId="{5995A380-CCD9-4E2F-BF67-DAB222E1ABE0}">
      <dsp:nvSpPr>
        <dsp:cNvPr id="0" name=""/>
        <dsp:cNvSpPr/>
      </dsp:nvSpPr>
      <dsp:spPr>
        <a:xfrm>
          <a:off x="0" y="3593467"/>
          <a:ext cx="10927829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7785D7-9476-40BE-8357-FAA85783D720}">
      <dsp:nvSpPr>
        <dsp:cNvPr id="0" name=""/>
        <dsp:cNvSpPr/>
      </dsp:nvSpPr>
      <dsp:spPr>
        <a:xfrm>
          <a:off x="0" y="3593467"/>
          <a:ext cx="10927829" cy="598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>
              <a:latin typeface="Bahnschrift SemiLight Condensed" panose="020B0502040204020203" pitchFamily="34" charset="0"/>
            </a:rPr>
            <a:t>Jaké jsou naše silné a slabé stránky?</a:t>
          </a:r>
          <a:endParaRPr lang="en-US" sz="2800" kern="1200" dirty="0">
            <a:latin typeface="Bahnschrift SemiLight Condensed" panose="020B0502040204020203" pitchFamily="34" charset="0"/>
          </a:endParaRPr>
        </a:p>
      </dsp:txBody>
      <dsp:txXfrm>
        <a:off x="0" y="3593467"/>
        <a:ext cx="10927829" cy="5988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FE062C5D-662C-5261-EF2F-9C92C56372D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1ECE9F5-7C32-46D3-5767-22CADFE2034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45F8BF-2841-4448-B600-F5CA09145F2A}" type="datetimeFigureOut">
              <a:rPr lang="cs-CZ" smtClean="0"/>
              <a:t>14.09.2022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ECF7B9A-6201-68D0-7555-6CBC3C1BE8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DB7ED83-DED4-860E-0897-B388AB7E487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FCAF7-04F6-496F-BB26-C109C366BC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39201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5EAE90-23A3-4ECA-B4AB-63159F6434E7}" type="datetimeFigureOut">
              <a:rPr lang="cs-CZ" smtClean="0"/>
              <a:t>14.09.2022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DDAB31-5B4F-435A-9C39-D586B516A9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068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EAA97B-4883-160E-A644-D24D478B15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E75F227-C690-20D6-69D1-4D26A14DDE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035092F-60BA-D62C-1D09-A5D65C743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B027-D500-4AF7-99F8-302190DF4427}" type="datetimeFigureOut">
              <a:rPr lang="cs-CZ" smtClean="0"/>
              <a:t>14.09.2022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B2F83DC-F7C3-2DCB-9ED0-B42C20391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8D1CD32-26A9-0BBD-6D47-922495123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39422-D839-403F-B21B-4365CDFBF8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2786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6DA62C-2796-B737-E9DA-D8F94ABFF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5AF24D6-CAF3-277C-AC0E-8D63BED88C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7B31057-40ED-BE14-E7D3-F5AE87B6F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B027-D500-4AF7-99F8-302190DF4427}" type="datetimeFigureOut">
              <a:rPr lang="cs-CZ" smtClean="0"/>
              <a:t>14.09.2022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B423A39-037F-F284-5B28-4075D5CA3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2A35351-F2CF-4300-3068-0E582E4C1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39422-D839-403F-B21B-4365CDFBF8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9902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ED031F2-D154-20B0-AEBE-84DE4422FC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0C1EE3E-E73D-21FC-8D65-0043403D4C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4FD5531-F86A-E753-E8C1-7C6CE3E34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B027-D500-4AF7-99F8-302190DF4427}" type="datetimeFigureOut">
              <a:rPr lang="cs-CZ" smtClean="0"/>
              <a:t>14.09.2022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0B50CCA-3A0E-3C60-8CF0-1D650A698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460C26B-5B9D-E127-2631-B41E47CF0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39422-D839-403F-B21B-4365CDFBF8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2432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32877A-4223-72B3-D41D-B9A6A020E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1681ED-01C0-0438-1228-B5D57530D7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57E5664-B634-1D69-610D-E80940ECD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B027-D500-4AF7-99F8-302190DF4427}" type="datetimeFigureOut">
              <a:rPr lang="cs-CZ" smtClean="0"/>
              <a:t>14.09.2022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00EBC18-B879-CFAB-5BAA-2DB5FD9E3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23313D4-2794-01F7-9B9F-C9C2F953C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39422-D839-403F-B21B-4365CDFBF8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0352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F81A78-4A77-06E1-DC81-8FC4F62B9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2036BFF-C036-EB26-5951-F9AA6AAADB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3FEFD60-9D2D-024C-7276-4F79FFBB5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B027-D500-4AF7-99F8-302190DF4427}" type="datetimeFigureOut">
              <a:rPr lang="cs-CZ" smtClean="0"/>
              <a:t>14.09.2022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A6F71CC-E958-F941-A70D-B1BD17DFD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E6278A9-4205-C7FB-4CE3-4CCEF02D2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39422-D839-403F-B21B-4365CDFBF8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453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9312D8-7865-C40D-CE3E-A5DCFEF71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130E1EE-087C-5526-608A-D7B304FCD6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D5A9BA3-766C-B0A7-DED9-CC8176E0F3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4D65E0-71B3-2ACB-F2DF-B29ED0723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B027-D500-4AF7-99F8-302190DF4427}" type="datetimeFigureOut">
              <a:rPr lang="cs-CZ" smtClean="0"/>
              <a:t>14.09.2022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46FB812-7251-1C75-D7D0-AE0A6D001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9E9AC6F-A1FC-3B9B-E11D-9865467D7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39422-D839-403F-B21B-4365CDFBF8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122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ADF1F2-C49A-4C0B-7A0B-470B29A26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D7D7F27-34FD-E437-51C6-819FFAD82A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6EFCA3E-FF4C-F12D-7BC9-6C7A0D3F94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CC2238E-0129-1E2E-5AFB-F324D06ACD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CE40743-4250-8BD9-4C5C-D3495CB1D9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C386B5F-82B3-305A-EDEB-3870087E4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B027-D500-4AF7-99F8-302190DF4427}" type="datetimeFigureOut">
              <a:rPr lang="cs-CZ" smtClean="0"/>
              <a:t>14.09.2022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5C1B40C-4E95-BBBB-A704-3C31FDC5F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8D1DC7A-BE03-7FBD-6570-9B85DB72D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39422-D839-403F-B21B-4365CDFBF8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1948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8822C5-A0D9-4D09-1C6F-7B52AF502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BBF7ACB-CE50-117A-E3B2-3CBC80BF2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B027-D500-4AF7-99F8-302190DF4427}" type="datetimeFigureOut">
              <a:rPr lang="cs-CZ" smtClean="0"/>
              <a:t>14.09.2022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6E86B1C-D65F-5DEE-D0B5-D83D087D3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416F0A1-07EB-1A55-A6A1-9769BC55F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39422-D839-403F-B21B-4365CDFBF8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3845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81F263A-FEB1-E6CE-6339-7080A6F12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B027-D500-4AF7-99F8-302190DF4427}" type="datetimeFigureOut">
              <a:rPr lang="cs-CZ" smtClean="0"/>
              <a:t>14.09.2022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23A4F55-FA21-6E89-D10B-EE0B411E8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9D71923-278F-011B-AFF6-0D390A802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39422-D839-403F-B21B-4365CDFBF8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4014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B53AFD-5C72-D022-E511-19814A05F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8E665C-F115-399C-6313-2F498B6F5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0189F48-C563-C48F-9F0C-F1926960D3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0C712B3-4F4D-CAF2-13E0-F41A8098B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B027-D500-4AF7-99F8-302190DF4427}" type="datetimeFigureOut">
              <a:rPr lang="cs-CZ" smtClean="0"/>
              <a:t>14.09.2022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AA6BFDE-CBA2-351C-A2B3-C6E244806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2EADE30-B316-7BE2-9271-6A85CAB7A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39422-D839-403F-B21B-4365CDFBF8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578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87062D-101E-6C2B-3371-C8DD84213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62D1ACA8-2A95-F996-81BF-C04C1C78B5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08AEAF9-BD3B-715C-4EED-7B88C57905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6D30A4E-B3A1-DF03-AEAC-5220FE35D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B027-D500-4AF7-99F8-302190DF4427}" type="datetimeFigureOut">
              <a:rPr lang="cs-CZ" smtClean="0"/>
              <a:t>14.09.2022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B0FD708-8795-2D79-E34B-E464E04AD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DC85885-C1DF-8DC4-2D0D-226789ECB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39422-D839-403F-B21B-4365CDFBF8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5209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423445D-54C5-E8EE-5410-30045F76D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1720D2C-45E9-5FFA-F9A8-9A34BCC0A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7C5EE63-2F61-8940-A55B-3A32ADDBC9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8B027-D500-4AF7-99F8-302190DF4427}" type="datetimeFigureOut">
              <a:rPr lang="cs-CZ" smtClean="0"/>
              <a:t>14.09.2022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75C4BFE-4725-C815-66AE-1E05DA6B5D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3049AE5-68E3-EB16-4335-6117F571D0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39422-D839-403F-B21B-4365CDFBF8A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6164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basketbrno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fss_muni_logo - Technické muzeum v Brně">
            <a:extLst>
              <a:ext uri="{FF2B5EF4-FFF2-40B4-BE49-F238E27FC236}">
                <a16:creationId xmlns:a16="http://schemas.microsoft.com/office/drawing/2014/main" id="{1C1ADD53-EB01-CBF5-9F82-516D5E34E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615" y="2109745"/>
            <a:ext cx="4742993" cy="263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D56677B-C0B7-4DAC-ACAD-8054FF1B5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573887"/>
            <a:ext cx="0" cy="3710227"/>
          </a:xfrm>
          <a:prstGeom prst="line">
            <a:avLst/>
          </a:prstGeom>
          <a:ln w="19050">
            <a:solidFill>
              <a:srgbClr val="EBD4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ázek 3">
            <a:extLst>
              <a:ext uri="{FF2B5EF4-FFF2-40B4-BE49-F238E27FC236}">
                <a16:creationId xmlns:a16="http://schemas.microsoft.com/office/drawing/2014/main" id="{0A3E6058-F12C-C4BA-F45D-92BEF81912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969" y="1123527"/>
            <a:ext cx="3476623" cy="4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643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0B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7E26F0-E47E-7590-F26F-28ABCED8C0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7920"/>
            <a:ext cx="9144000" cy="2387600"/>
          </a:xfrm>
        </p:spPr>
        <p:txBody>
          <a:bodyPr>
            <a:noAutofit/>
          </a:bodyPr>
          <a:lstStyle/>
          <a:p>
            <a:r>
              <a:rPr lang="sk-SK" sz="10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ea typeface="Calibri Light"/>
                <a:cs typeface="Calibri Light"/>
              </a:rPr>
              <a:t>Kontakt</a:t>
            </a:r>
            <a:endParaRPr lang="sk-SK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12E778F-B414-2CCC-6ED1-7FCEB0455E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38760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sk-SK" sz="3600" dirty="0">
                <a:solidFill>
                  <a:schemeClr val="bg1"/>
                </a:solidFill>
                <a:latin typeface="Agency FB" panose="020B0503020202020204" pitchFamily="34" charset="0"/>
                <a:ea typeface="Calibri"/>
                <a:cs typeface="Calibri"/>
              </a:rPr>
              <a:t>Mgr. Jakub </a:t>
            </a:r>
            <a:r>
              <a:rPr lang="sk-SK" sz="3600" dirty="0" err="1">
                <a:solidFill>
                  <a:schemeClr val="bg1"/>
                </a:solidFill>
                <a:latin typeface="Agency FB" panose="020B0503020202020204" pitchFamily="34" charset="0"/>
                <a:ea typeface="Calibri"/>
                <a:cs typeface="Calibri"/>
              </a:rPr>
              <a:t>Palka</a:t>
            </a:r>
          </a:p>
          <a:p>
            <a:r>
              <a:rPr lang="sk-SK" sz="3600" dirty="0" err="1">
                <a:solidFill>
                  <a:schemeClr val="bg1"/>
                </a:solidFill>
                <a:latin typeface="Agency FB" panose="020B0503020202020204" pitchFamily="34" charset="0"/>
                <a:ea typeface="Calibri"/>
                <a:cs typeface="Calibri"/>
              </a:rPr>
              <a:t>t.č</a:t>
            </a:r>
            <a:r>
              <a:rPr lang="sk-SK" sz="3600" dirty="0">
                <a:solidFill>
                  <a:schemeClr val="bg1"/>
                </a:solidFill>
                <a:latin typeface="Agency FB" panose="020B0503020202020204" pitchFamily="34" charset="0"/>
                <a:ea typeface="Calibri"/>
                <a:cs typeface="Calibri"/>
              </a:rPr>
              <a:t>. 730 143 656</a:t>
            </a:r>
          </a:p>
          <a:p>
            <a:r>
              <a:rPr lang="sk-SK" sz="3600" dirty="0">
                <a:solidFill>
                  <a:schemeClr val="bg1"/>
                </a:solidFill>
                <a:latin typeface="Agency FB" panose="020B0503020202020204" pitchFamily="34" charset="0"/>
                <a:ea typeface="Calibri"/>
                <a:cs typeface="Calibri"/>
              </a:rPr>
              <a:t>WhatsApp +421 911 431 728</a:t>
            </a:r>
          </a:p>
          <a:p>
            <a:r>
              <a:rPr lang="sk-SK" sz="3600" dirty="0">
                <a:solidFill>
                  <a:schemeClr val="bg1"/>
                </a:solidFill>
                <a:latin typeface="Agency FB" panose="020B0503020202020204" pitchFamily="34" charset="0"/>
                <a:ea typeface="Calibri"/>
                <a:cs typeface="Calibri"/>
              </a:rPr>
              <a:t>palka@basketbrno.cz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AC919B18-96C8-33B4-D5FE-E44CBB2AFEF8}"/>
              </a:ext>
            </a:extLst>
          </p:cNvPr>
          <p:cNvCxnSpPr/>
          <p:nvPr/>
        </p:nvCxnSpPr>
        <p:spPr>
          <a:xfrm>
            <a:off x="2804160" y="3418840"/>
            <a:ext cx="684784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8856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0B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BF1D6E-DB67-F61D-A431-F9F66C529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chemeClr val="bg1"/>
                </a:solidFill>
                <a:latin typeface="Agency FB" panose="020B0503020202020204" pitchFamily="34" charset="0"/>
                <a:cs typeface="Calibri Light"/>
              </a:rPr>
              <a:t>O nás</a:t>
            </a:r>
            <a:endParaRPr lang="sk-SK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BE2E55F-6014-8AFB-8830-96D6705E4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sk-SK" dirty="0">
              <a:solidFill>
                <a:schemeClr val="bg1"/>
              </a:solidFill>
              <a:cs typeface="Calibri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sk-SK" dirty="0">
              <a:solidFill>
                <a:schemeClr val="bg1"/>
              </a:solidFill>
              <a:cs typeface="Calibri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sk-SK" dirty="0">
              <a:solidFill>
                <a:schemeClr val="bg1"/>
              </a:solidFill>
              <a:cs typeface="Calibri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sk-SK" dirty="0">
              <a:solidFill>
                <a:schemeClr val="bg1"/>
              </a:solidFill>
              <a:cs typeface="Calibri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8736D38-39E1-3FAF-0099-C1E5326B20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267" y="4592783"/>
            <a:ext cx="1586737" cy="2104736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760CFAD3-0A77-3131-EC9A-27E4AC596F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17" y="4072407"/>
            <a:ext cx="1803631" cy="988453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F23C36E3-FD04-D22A-1609-B3A43360706A}"/>
              </a:ext>
            </a:extLst>
          </p:cNvPr>
          <p:cNvSpPr txBox="1"/>
          <p:nvPr/>
        </p:nvSpPr>
        <p:spPr>
          <a:xfrm>
            <a:off x="2623248" y="4274245"/>
            <a:ext cx="19319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>
                <a:solidFill>
                  <a:schemeClr val="bg1"/>
                </a:solidFill>
                <a:latin typeface="Agency FB" panose="020B0503020202020204" pitchFamily="34" charset="0"/>
              </a:rPr>
              <a:t>BASKET BRNO</a:t>
            </a:r>
          </a:p>
        </p:txBody>
      </p: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F666376B-744C-1383-C4F0-3D8F1CF16B70}"/>
              </a:ext>
            </a:extLst>
          </p:cNvPr>
          <p:cNvCxnSpPr>
            <a:cxnSpLocks/>
          </p:cNvCxnSpPr>
          <p:nvPr/>
        </p:nvCxnSpPr>
        <p:spPr>
          <a:xfrm>
            <a:off x="916367" y="1540879"/>
            <a:ext cx="3744123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26F25F84-6F14-CA8E-5A5A-E5D1C96BDEE2}"/>
              </a:ext>
            </a:extLst>
          </p:cNvPr>
          <p:cNvSpPr txBox="1"/>
          <p:nvPr/>
        </p:nvSpPr>
        <p:spPr>
          <a:xfrm>
            <a:off x="916367" y="2421690"/>
            <a:ext cx="780288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3200" dirty="0">
                <a:solidFill>
                  <a:schemeClr val="bg1"/>
                </a:solidFill>
                <a:latin typeface="Agency FB" panose="020B0503020202020204" pitchFamily="34" charset="0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https://basketbrno.cz/</a:t>
            </a:r>
            <a:endParaRPr lang="sk-SK" sz="3200" dirty="0">
              <a:solidFill>
                <a:schemeClr val="bg1"/>
              </a:solidFill>
              <a:latin typeface="Agency FB" panose="020B0503020202020204" pitchFamily="34" charset="0"/>
              <a:cs typeface="Calibri"/>
            </a:endParaRPr>
          </a:p>
          <a:p>
            <a:endParaRPr lang="sk-SK" sz="3200" dirty="0">
              <a:solidFill>
                <a:schemeClr val="bg1"/>
              </a:solidFill>
              <a:latin typeface="Agency FB" panose="020B0503020202020204" pitchFamily="34" charset="0"/>
              <a:cs typeface="Calibri"/>
            </a:endParaRPr>
          </a:p>
          <a:p>
            <a:r>
              <a:rPr lang="sk-SK" sz="3200" dirty="0">
                <a:solidFill>
                  <a:schemeClr val="bg1"/>
                </a:solidFill>
                <a:latin typeface="Agency FB" panose="020B0503020202020204" pitchFamily="34" charset="0"/>
                <a:cs typeface="Calibri"/>
              </a:rPr>
              <a:t>#BASKETjakoBRNO </a:t>
            </a:r>
          </a:p>
        </p:txBody>
      </p:sp>
    </p:spTree>
    <p:extLst>
      <p:ext uri="{BB962C8B-B14F-4D97-AF65-F5344CB8AC3E}">
        <p14:creationId xmlns:p14="http://schemas.microsoft.com/office/powerpoint/2010/main" val="3901583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CF8AF05-58B0-DB0C-DA24-5A01806CB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kern="1200" dirty="0" err="1">
                <a:solidFill>
                  <a:srgbClr val="FFFFFF"/>
                </a:solidFill>
                <a:latin typeface="Bahnschrift SemiLight Condensed" panose="020B0502040204020203" pitchFamily="34" charset="0"/>
              </a:rPr>
              <a:t>Historie</a:t>
            </a:r>
            <a:endParaRPr lang="en-US" sz="4000" kern="1200" dirty="0">
              <a:solidFill>
                <a:srgbClr val="FFFFFF"/>
              </a:solidFill>
              <a:latin typeface="Bahnschrift SemiLight Condensed" panose="020B0502040204020203" pitchFamily="34" charset="0"/>
            </a:endParaRPr>
          </a:p>
        </p:txBody>
      </p:sp>
      <p:graphicFrame>
        <p:nvGraphicFramePr>
          <p:cNvPr id="7" name="Zástupný obsah 3">
            <a:extLst>
              <a:ext uri="{FF2B5EF4-FFF2-40B4-BE49-F238E27FC236}">
                <a16:creationId xmlns:a16="http://schemas.microsoft.com/office/drawing/2014/main" id="{6996D011-8D54-B301-2EA6-92E5B1BA9EB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98358468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Obrázek 7">
            <a:extLst>
              <a:ext uri="{FF2B5EF4-FFF2-40B4-BE49-F238E27FC236}">
                <a16:creationId xmlns:a16="http://schemas.microsoft.com/office/drawing/2014/main" id="{2B0EDA38-127D-DD77-378A-384D449F89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1962" y="125065"/>
            <a:ext cx="928281" cy="123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908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A55A3A14-E867-7F25-DFFA-487DF3672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056" y="348865"/>
            <a:ext cx="10771564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z="4000" kern="1200" dirty="0" err="1">
                <a:solidFill>
                  <a:srgbClr val="FFFFFF"/>
                </a:solidFill>
                <a:latin typeface="Bahnschrift SemiLight Condensed" panose="020B0502040204020203" pitchFamily="34" charset="0"/>
              </a:rPr>
              <a:t>Úspěšná</a:t>
            </a:r>
            <a:r>
              <a:rPr lang="sk-SK" sz="4000" kern="1200" dirty="0">
                <a:solidFill>
                  <a:srgbClr val="FFFFFF"/>
                </a:solidFill>
                <a:latin typeface="Bahnschrift SemiLight Condensed" panose="020B0502040204020203" pitchFamily="34" charset="0"/>
              </a:rPr>
              <a:t> sezóna 2021/22</a:t>
            </a:r>
            <a:endParaRPr lang="en-US" sz="4000" kern="1200" dirty="0">
              <a:solidFill>
                <a:srgbClr val="FFFFFF"/>
              </a:solidFill>
              <a:latin typeface="Bahnschrift SemiLight Condensed" panose="020B0502040204020203" pitchFamily="34" charset="0"/>
            </a:endParaRPr>
          </a:p>
        </p:txBody>
      </p:sp>
      <p:graphicFrame>
        <p:nvGraphicFramePr>
          <p:cNvPr id="8" name="Zástupný obsah 3">
            <a:extLst>
              <a:ext uri="{FF2B5EF4-FFF2-40B4-BE49-F238E27FC236}">
                <a16:creationId xmlns:a16="http://schemas.microsoft.com/office/drawing/2014/main" id="{1DDFF5A1-20C3-4683-1516-92D0C06E315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11870449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Obrázek 9">
            <a:extLst>
              <a:ext uri="{FF2B5EF4-FFF2-40B4-BE49-F238E27FC236}">
                <a16:creationId xmlns:a16="http://schemas.microsoft.com/office/drawing/2014/main" id="{EC6D9231-22CC-9273-CC84-B238C6CDE9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1962" y="125065"/>
            <a:ext cx="928281" cy="123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039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CF8AF05-58B0-DB0C-DA24-5A01806CB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z="5400" kern="1200" dirty="0">
                <a:solidFill>
                  <a:srgbClr val="FFFFFF"/>
                </a:solidFill>
                <a:latin typeface="Bahnschrift SemiLight Condensed" panose="020B0502040204020203" pitchFamily="34" charset="0"/>
              </a:rPr>
              <a:t>Osobnosti </a:t>
            </a:r>
            <a:r>
              <a:rPr lang="sk-SK" sz="5400" kern="1200" dirty="0" err="1">
                <a:solidFill>
                  <a:srgbClr val="FFFFFF"/>
                </a:solidFill>
                <a:latin typeface="Bahnschrift SemiLight Condensed" panose="020B0502040204020203" pitchFamily="34" charset="0"/>
              </a:rPr>
              <a:t>týmu</a:t>
            </a:r>
            <a:endParaRPr lang="en-US" sz="4000" kern="1200" dirty="0">
              <a:solidFill>
                <a:srgbClr val="FFFFFF"/>
              </a:solidFill>
              <a:latin typeface="Bahnschrift SemiLight Condensed" panose="020B0502040204020203" pitchFamily="34" charset="0"/>
            </a:endParaRPr>
          </a:p>
        </p:txBody>
      </p:sp>
      <p:graphicFrame>
        <p:nvGraphicFramePr>
          <p:cNvPr id="7" name="Zástupný obsah 3">
            <a:extLst>
              <a:ext uri="{FF2B5EF4-FFF2-40B4-BE49-F238E27FC236}">
                <a16:creationId xmlns:a16="http://schemas.microsoft.com/office/drawing/2014/main" id="{B8EAF366-D4C8-B9C9-8949-3CB2625A7FE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31347729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Obrázek 7">
            <a:extLst>
              <a:ext uri="{FF2B5EF4-FFF2-40B4-BE49-F238E27FC236}">
                <a16:creationId xmlns:a16="http://schemas.microsoft.com/office/drawing/2014/main" id="{55AEDFC3-B08D-CD5A-A619-EDA23803A3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1962" y="125065"/>
            <a:ext cx="928281" cy="123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990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F2F1069-DA2B-3DB2-37D5-0FBDFAB3F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sk-SK" sz="5400" dirty="0">
                <a:solidFill>
                  <a:srgbClr val="FFFFFF"/>
                </a:solidFill>
                <a:latin typeface="Bahnschrift SemiLight Condensed" panose="020B0502040204020203" pitchFamily="34" charset="0"/>
              </a:rPr>
              <a:t>Spolupráce</a:t>
            </a:r>
            <a:endParaRPr lang="sk-SK" sz="4000" dirty="0">
              <a:solidFill>
                <a:srgbClr val="FFFFFF"/>
              </a:solidFill>
              <a:latin typeface="Bahnschrift SemiLight Condensed" panose="020B0502040204020203" pitchFamily="34" charset="0"/>
            </a:endParaRPr>
          </a:p>
        </p:txBody>
      </p:sp>
      <p:graphicFrame>
        <p:nvGraphicFramePr>
          <p:cNvPr id="7" name="Zástupný objekt pre obsah 2">
            <a:extLst>
              <a:ext uri="{FF2B5EF4-FFF2-40B4-BE49-F238E27FC236}">
                <a16:creationId xmlns:a16="http://schemas.microsoft.com/office/drawing/2014/main" id="{BADC2845-41BD-7435-BB11-20B74342A7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5851450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Obrázek 3">
            <a:extLst>
              <a:ext uri="{FF2B5EF4-FFF2-40B4-BE49-F238E27FC236}">
                <a16:creationId xmlns:a16="http://schemas.microsoft.com/office/drawing/2014/main" id="{AB84340D-2645-EA51-B486-65BFE1A8FE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1962" y="125065"/>
            <a:ext cx="928281" cy="123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397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81B3498-C961-705A-D1DA-B747FC5EE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sk-SK" sz="5400" dirty="0">
                <a:solidFill>
                  <a:srgbClr val="FFFFFF"/>
                </a:solidFill>
                <a:latin typeface="Bahnschrift SemiLight Condensed" panose="020B0502040204020203" pitchFamily="34" charset="0"/>
                <a:cs typeface="Calibri Light"/>
              </a:rPr>
              <a:t>Na </a:t>
            </a:r>
            <a:r>
              <a:rPr lang="sk-SK" sz="5400" dirty="0" err="1">
                <a:solidFill>
                  <a:srgbClr val="FFFFFF"/>
                </a:solidFill>
                <a:latin typeface="Bahnschrift SemiLight Condensed" panose="020B0502040204020203" pitchFamily="34" charset="0"/>
                <a:cs typeface="Calibri Light"/>
              </a:rPr>
              <a:t>co</a:t>
            </a:r>
            <a:r>
              <a:rPr lang="sk-SK" sz="5400" dirty="0">
                <a:solidFill>
                  <a:srgbClr val="FFFFFF"/>
                </a:solidFill>
                <a:latin typeface="Bahnschrift SemiLight Condensed" panose="020B0502040204020203" pitchFamily="34" charset="0"/>
                <a:cs typeface="Calibri Light"/>
              </a:rPr>
              <a:t> </a:t>
            </a:r>
            <a:r>
              <a:rPr lang="sk-SK" sz="5400" dirty="0" err="1">
                <a:solidFill>
                  <a:srgbClr val="FFFFFF"/>
                </a:solidFill>
                <a:latin typeface="Bahnschrift SemiLight Condensed" panose="020B0502040204020203" pitchFamily="34" charset="0"/>
                <a:cs typeface="Calibri Light"/>
              </a:rPr>
              <a:t>se</a:t>
            </a:r>
            <a:r>
              <a:rPr lang="sk-SK" sz="5400" dirty="0">
                <a:solidFill>
                  <a:srgbClr val="FFFFFF"/>
                </a:solidFill>
                <a:latin typeface="Bahnschrift SemiLight Condensed" panose="020B0502040204020203" pitchFamily="34" charset="0"/>
                <a:cs typeface="Calibri Light"/>
              </a:rPr>
              <a:t> </a:t>
            </a:r>
            <a:r>
              <a:rPr lang="sk-SK" sz="5400" dirty="0" err="1">
                <a:solidFill>
                  <a:srgbClr val="FFFFFF"/>
                </a:solidFill>
                <a:latin typeface="Bahnschrift SemiLight Condensed" panose="020B0502040204020203" pitchFamily="34" charset="0"/>
                <a:cs typeface="Calibri Light"/>
              </a:rPr>
              <a:t>zaměřit</a:t>
            </a:r>
            <a:endParaRPr lang="sk-SK" sz="5400" dirty="0">
              <a:solidFill>
                <a:srgbClr val="FFFFFF"/>
              </a:solidFill>
              <a:latin typeface="Bahnschrift SemiLight Condensed" panose="020B0502040204020203" pitchFamily="34" charset="0"/>
            </a:endParaRPr>
          </a:p>
        </p:txBody>
      </p:sp>
      <p:graphicFrame>
        <p:nvGraphicFramePr>
          <p:cNvPr id="8" name="Zástupný objekt pre obsah 2">
            <a:extLst>
              <a:ext uri="{FF2B5EF4-FFF2-40B4-BE49-F238E27FC236}">
                <a16:creationId xmlns:a16="http://schemas.microsoft.com/office/drawing/2014/main" id="{03B4EC0D-43BB-7771-83CA-4447F14A25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9324836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Obrázek 6">
            <a:extLst>
              <a:ext uri="{FF2B5EF4-FFF2-40B4-BE49-F238E27FC236}">
                <a16:creationId xmlns:a16="http://schemas.microsoft.com/office/drawing/2014/main" id="{8E52CE6B-F508-B752-5248-D75D0F89DB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1962" y="125065"/>
            <a:ext cx="928281" cy="123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122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F2F1069-DA2B-3DB2-37D5-0FBDFAB3F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sk-SK" sz="5400" dirty="0" err="1">
                <a:solidFill>
                  <a:srgbClr val="FFFFFF"/>
                </a:solidFill>
                <a:latin typeface="Bahnschrift SemiLight Condensed" panose="020B0502040204020203" pitchFamily="34" charset="0"/>
                <a:cs typeface="Calibri Light"/>
              </a:rPr>
              <a:t>Co</a:t>
            </a:r>
            <a:r>
              <a:rPr lang="sk-SK" sz="5400" dirty="0">
                <a:solidFill>
                  <a:srgbClr val="FFFFFF"/>
                </a:solidFill>
                <a:latin typeface="Bahnschrift SemiLight Condensed" panose="020B0502040204020203" pitchFamily="34" charset="0"/>
                <a:cs typeface="Calibri Light"/>
              </a:rPr>
              <a:t> by </a:t>
            </a:r>
            <a:r>
              <a:rPr lang="sk-SK" sz="5400" dirty="0" err="1">
                <a:solidFill>
                  <a:srgbClr val="FFFFFF"/>
                </a:solidFill>
                <a:latin typeface="Bahnschrift SemiLight Condensed" panose="020B0502040204020203" pitchFamily="34" charset="0"/>
                <a:cs typeface="Calibri Light"/>
              </a:rPr>
              <a:t>mělo</a:t>
            </a:r>
            <a:r>
              <a:rPr lang="sk-SK" sz="5400" dirty="0">
                <a:solidFill>
                  <a:srgbClr val="FFFFFF"/>
                </a:solidFill>
                <a:latin typeface="Bahnschrift SemiLight Condensed" panose="020B0502040204020203" pitchFamily="34" charset="0"/>
                <a:cs typeface="Calibri Light"/>
              </a:rPr>
              <a:t> </a:t>
            </a:r>
            <a:r>
              <a:rPr lang="sk-SK" sz="5400" dirty="0" err="1">
                <a:solidFill>
                  <a:srgbClr val="FFFFFF"/>
                </a:solidFill>
                <a:latin typeface="Bahnschrift SemiLight Condensed" panose="020B0502040204020203" pitchFamily="34" charset="0"/>
                <a:cs typeface="Calibri Light"/>
              </a:rPr>
              <a:t>být</a:t>
            </a:r>
            <a:r>
              <a:rPr lang="sk-SK" sz="5400" dirty="0">
                <a:solidFill>
                  <a:srgbClr val="FFFFFF"/>
                </a:solidFill>
                <a:latin typeface="Bahnschrift SemiLight Condensed" panose="020B0502040204020203" pitchFamily="34" charset="0"/>
                <a:cs typeface="Calibri Light"/>
              </a:rPr>
              <a:t> v </a:t>
            </a:r>
            <a:r>
              <a:rPr lang="sk-SK" sz="5400" dirty="0" err="1">
                <a:solidFill>
                  <a:srgbClr val="FFFFFF"/>
                </a:solidFill>
                <a:latin typeface="Bahnschrift SemiLight Condensed" panose="020B0502040204020203" pitchFamily="34" charset="0"/>
                <a:cs typeface="Calibri Light"/>
              </a:rPr>
              <a:t>seminání</a:t>
            </a:r>
            <a:r>
              <a:rPr lang="sk-SK" sz="5400" dirty="0">
                <a:solidFill>
                  <a:srgbClr val="FFFFFF"/>
                </a:solidFill>
                <a:latin typeface="Bahnschrift SemiLight Condensed" panose="020B0502040204020203" pitchFamily="34" charset="0"/>
                <a:cs typeface="Calibri Light"/>
              </a:rPr>
              <a:t> práci?</a:t>
            </a:r>
            <a:endParaRPr lang="sk-SK" sz="5400" dirty="0">
              <a:solidFill>
                <a:srgbClr val="FFFFFF"/>
              </a:solidFill>
              <a:latin typeface="Bahnschrift SemiLight Condensed" panose="020B0502040204020203" pitchFamily="34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81716C4-D86F-2A47-1D07-EE04541646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1962" y="31547"/>
            <a:ext cx="928281" cy="1231323"/>
          </a:xfrm>
          <a:prstGeom prst="rect">
            <a:avLst/>
          </a:prstGeom>
        </p:spPr>
      </p:pic>
      <p:graphicFrame>
        <p:nvGraphicFramePr>
          <p:cNvPr id="7" name="Zástupný objekt pre obsah 2">
            <a:extLst>
              <a:ext uri="{FF2B5EF4-FFF2-40B4-BE49-F238E27FC236}">
                <a16:creationId xmlns:a16="http://schemas.microsoft.com/office/drawing/2014/main" id="{A8071324-14C7-7E39-2F59-B33585C790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1058147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38044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F2F1069-DA2B-3DB2-37D5-0FBDFAB3F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8" y="286519"/>
            <a:ext cx="7574976" cy="877729"/>
          </a:xfrm>
        </p:spPr>
        <p:txBody>
          <a:bodyPr anchor="ctr">
            <a:normAutofit fontScale="90000"/>
          </a:bodyPr>
          <a:lstStyle/>
          <a:p>
            <a:r>
              <a:rPr lang="sk-SK" sz="5400" dirty="0" err="1">
                <a:solidFill>
                  <a:srgbClr val="FFFFFF"/>
                </a:solidFill>
                <a:latin typeface="Bahnschrift SemiLight Condensed" panose="020B0502040204020203" pitchFamily="34" charset="0"/>
                <a:cs typeface="Calibri Light"/>
              </a:rPr>
              <a:t>Co</a:t>
            </a:r>
            <a:r>
              <a:rPr lang="sk-SK" sz="5400" dirty="0">
                <a:solidFill>
                  <a:srgbClr val="FFFFFF"/>
                </a:solidFill>
                <a:latin typeface="Bahnschrift SemiLight Condensed" panose="020B0502040204020203" pitchFamily="34" charset="0"/>
                <a:cs typeface="Calibri Light"/>
              </a:rPr>
              <a:t> by mohlo </a:t>
            </a:r>
            <a:r>
              <a:rPr lang="cs-CZ" sz="5400" dirty="0">
                <a:solidFill>
                  <a:srgbClr val="FFFFFF"/>
                </a:solidFill>
                <a:latin typeface="Bahnschrift SemiLight Condensed" panose="020B0502040204020203" pitchFamily="34" charset="0"/>
                <a:cs typeface="Calibri Light"/>
              </a:rPr>
              <a:t>zaznít</a:t>
            </a:r>
            <a:r>
              <a:rPr lang="sk-SK" sz="5400" dirty="0">
                <a:solidFill>
                  <a:srgbClr val="FFFFFF"/>
                </a:solidFill>
                <a:latin typeface="Bahnschrift SemiLight Condensed" panose="020B0502040204020203" pitchFamily="34" charset="0"/>
                <a:cs typeface="Calibri Light"/>
              </a:rPr>
              <a:t> v </a:t>
            </a:r>
            <a:r>
              <a:rPr lang="sk-SK" sz="5400" dirty="0" err="1">
                <a:solidFill>
                  <a:srgbClr val="FFFFFF"/>
                </a:solidFill>
                <a:latin typeface="Bahnschrift SemiLight Condensed" panose="020B0502040204020203" pitchFamily="34" charset="0"/>
                <a:cs typeface="Calibri Light"/>
              </a:rPr>
              <a:t>prezentaci</a:t>
            </a:r>
            <a:r>
              <a:rPr lang="sk-SK" sz="5400" dirty="0">
                <a:solidFill>
                  <a:srgbClr val="FFFFFF"/>
                </a:solidFill>
                <a:latin typeface="Bahnschrift SemiLight Condensed" panose="020B0502040204020203" pitchFamily="34" charset="0"/>
                <a:cs typeface="Calibri Light"/>
              </a:rPr>
              <a:t>?</a:t>
            </a:r>
            <a:endParaRPr lang="sk-SK" sz="5400" dirty="0">
              <a:solidFill>
                <a:srgbClr val="FFFFFF"/>
              </a:solidFill>
              <a:latin typeface="Bahnschrift SemiLight Condensed" panose="020B0502040204020203" pitchFamily="34" charset="0"/>
            </a:endParaRPr>
          </a:p>
        </p:txBody>
      </p:sp>
      <p:graphicFrame>
        <p:nvGraphicFramePr>
          <p:cNvPr id="7" name="Zástupný objekt pre obsah 2">
            <a:extLst>
              <a:ext uri="{FF2B5EF4-FFF2-40B4-BE49-F238E27FC236}">
                <a16:creationId xmlns:a16="http://schemas.microsoft.com/office/drawing/2014/main" id="{A8071324-14C7-7E39-2F59-B33585C790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6176028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Obrázek 7">
            <a:extLst>
              <a:ext uri="{FF2B5EF4-FFF2-40B4-BE49-F238E27FC236}">
                <a16:creationId xmlns:a16="http://schemas.microsoft.com/office/drawing/2014/main" id="{C81716C4-D86F-2A47-1D07-EE04541646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1962" y="125065"/>
            <a:ext cx="928281" cy="123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63220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37358</TotalTime>
  <Words>188</Words>
  <Application>Microsoft Office PowerPoint</Application>
  <PresentationFormat>Širokoúhlá obrazovka</PresentationFormat>
  <Paragraphs>49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6" baseType="lpstr">
      <vt:lpstr>Agency FB</vt:lpstr>
      <vt:lpstr>Arial</vt:lpstr>
      <vt:lpstr>Bahnschrift SemiLight Condensed</vt:lpstr>
      <vt:lpstr>Calibri</vt:lpstr>
      <vt:lpstr>Calibri Light</vt:lpstr>
      <vt:lpstr>Motiv Office</vt:lpstr>
      <vt:lpstr>Prezentace aplikace PowerPoint</vt:lpstr>
      <vt:lpstr>O nás</vt:lpstr>
      <vt:lpstr>Historie</vt:lpstr>
      <vt:lpstr>Úspěšná sezóna 2021/22</vt:lpstr>
      <vt:lpstr>Osobnosti týmu</vt:lpstr>
      <vt:lpstr>Spolupráce</vt:lpstr>
      <vt:lpstr>Na co se zaměřit</vt:lpstr>
      <vt:lpstr>Co by mělo být v seminání práci?</vt:lpstr>
      <vt:lpstr>Co by mohlo zaznít v prezentaci?</vt:lpstr>
      <vt:lpstr>Kontakt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Jakub Palka</dc:creator>
  <cp:lastModifiedBy>Jakub Palka</cp:lastModifiedBy>
  <cp:revision>4</cp:revision>
  <dcterms:created xsi:type="dcterms:W3CDTF">2022-08-19T11:46:07Z</dcterms:created>
  <dcterms:modified xsi:type="dcterms:W3CDTF">2022-09-14T14:01:14Z</dcterms:modified>
</cp:coreProperties>
</file>