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  <p:sldMasterId id="2147483749" r:id="rId3"/>
    <p:sldMasterId id="2147483788" r:id="rId4"/>
    <p:sldMasterId id="2147483827" r:id="rId5"/>
    <p:sldMasterId id="2147483847" r:id="rId6"/>
  </p:sldMasterIdLst>
  <p:notesMasterIdLst>
    <p:notesMasterId r:id="rId29"/>
  </p:notesMasterIdLst>
  <p:handoutMasterIdLst>
    <p:handoutMasterId r:id="rId30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3" r:id="rId26"/>
    <p:sldId id="261" r:id="rId27"/>
    <p:sldId id="27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62" d="100"/>
          <a:sy n="162" d="100"/>
        </p:scale>
        <p:origin x="43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Otázka: Jaká rizika hrozí</a:t>
            </a:r>
            <a:r>
              <a:rPr lang="cs-CZ" baseline="0" dirty="0"/>
              <a:t> při ukládání dat na náš počítač?</a:t>
            </a:r>
          </a:p>
          <a:p>
            <a:r>
              <a:rPr lang="cs-CZ" baseline="0" dirty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21.09.2022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9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21.09.2022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21.09.2022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9/21/2022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jp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9.jp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jpe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5.wmf"/><Relationship Id="rId7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3.png"/><Relationship Id="rId11" Type="http://schemas.openxmlformats.org/officeDocument/2006/relationships/image" Target="../media/image67.jpg"/><Relationship Id="rId5" Type="http://schemas.openxmlformats.org/officeDocument/2006/relationships/image" Target="../media/image42.png"/><Relationship Id="rId10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wmf"/><Relationship Id="rId7" Type="http://schemas.openxmlformats.org/officeDocument/2006/relationships/image" Target="../media/image4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/>
              <a:t>Cloudové</a:t>
            </a:r>
            <a:r>
              <a:rPr lang="cs-CZ" altLang="cs-CZ" sz="4000" dirty="0"/>
              <a:t> řešení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397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70" y="2086243"/>
            <a:ext cx="1430852" cy="654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4C65-8F5A-47D4-BEAC-356B07BF71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0" y="839683"/>
            <a:ext cx="9167100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>
                <a:solidFill>
                  <a:srgbClr val="FFFFFF"/>
                </a:solidFill>
              </a:rPr>
              <a:t>100GB 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4824484" y="3452918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5950966" y="3241132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2" y="1866218"/>
            <a:ext cx="3357995" cy="1021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DB4A4C-DC03-4FD4-BFC4-7A8C82E16E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13" y="1831137"/>
            <a:ext cx="3752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/>
              <a:t>ic </a:t>
            </a:r>
            <a:r>
              <a:rPr lang="cs-CZ" dirty="0"/>
              <a:t>není bez rizika</a:t>
            </a:r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/>
              <a:t>a rizika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/>
              <a:t>loud </a:t>
            </a:r>
            <a:r>
              <a:rPr lang="cs-CZ" dirty="0"/>
              <a:t>a rizika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043608" y="2204864"/>
            <a:ext cx="6858000" cy="1790700"/>
          </a:xfrm>
        </p:spPr>
        <p:txBody>
          <a:bodyPr/>
          <a:lstStyle/>
          <a:p>
            <a:pPr algn="ctr"/>
            <a:r>
              <a:rPr lang="cs-CZ" dirty="0"/>
              <a:t>Současná práce s počítačem a dokumenty</a:t>
            </a:r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/>
              <a:t>Práce s Outlook online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Principy práce s webovými aplikacemi 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Instalace programů MS Office 365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Ukázky dalších aplikací MS Office 365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/>
                </a:solidFill>
              </a:rPr>
              <a:t>Lidstvo se dělí na 10 skupin. 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Ti 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60 %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40 %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 dirty="0"/>
              <a:t>Kam ukládáme svá data?</a:t>
            </a:r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 err="1"/>
              <a:t>C</a:t>
            </a:r>
            <a:r>
              <a:rPr lang="cs-CZ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/>
              <a:t>o </a:t>
            </a:r>
            <a:r>
              <a:rPr lang="cs-CZ" dirty="0"/>
              <a:t>je cloud computing - jednoduše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 spojené s cloudem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br>
              <a:rPr lang="cs-CZ" sz="2100" dirty="0">
                <a:solidFill>
                  <a:prstClr val="white"/>
                </a:solidFill>
              </a:rPr>
            </a:br>
            <a:r>
              <a:rPr lang="cs-CZ" sz="2100" dirty="0">
                <a:solidFill>
                  <a:prstClr val="white"/>
                </a:solidFill>
              </a:rPr>
              <a:t>na 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Nejvýznamnější hráči na poli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378</Words>
  <Application>Microsoft Office PowerPoint</Application>
  <PresentationFormat>Předvádění na obrazovce (4:3)</PresentationFormat>
  <Paragraphs>173</Paragraphs>
  <Slides>22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Segoe Condensed</vt:lpstr>
      <vt:lpstr>Segoe UI</vt:lpstr>
      <vt:lpstr>Segoe UI Light</vt:lpstr>
      <vt:lpstr>Wingdings</vt:lpstr>
      <vt:lpstr>Theme1</vt:lpstr>
      <vt:lpstr>Motiv Office</vt:lpstr>
      <vt:lpstr>1_Theme1</vt:lpstr>
      <vt:lpstr>2_Theme1</vt:lpstr>
      <vt:lpstr>1_Motiv Office</vt:lpstr>
      <vt:lpstr>Motiv1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Lidstvo se dělí na 10 skupin.   Ti první rozumějí binární soustavě, ostatní mají pravidelný sex.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2022-09-21T18:31:52Z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