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2" r:id="rId8"/>
    <p:sldId id="264" r:id="rId9"/>
    <p:sldId id="263" r:id="rId10"/>
    <p:sldId id="279" r:id="rId11"/>
    <p:sldId id="261" r:id="rId12"/>
    <p:sldId id="282" r:id="rId13"/>
    <p:sldId id="265" r:id="rId14"/>
    <p:sldId id="281" r:id="rId15"/>
    <p:sldId id="267" r:id="rId16"/>
    <p:sldId id="268" r:id="rId17"/>
    <p:sldId id="266" r:id="rId18"/>
    <p:sldId id="280" r:id="rId19"/>
    <p:sldId id="278" r:id="rId20"/>
    <p:sldId id="269" r:id="rId21"/>
    <p:sldId id="270" r:id="rId22"/>
    <p:sldId id="271" r:id="rId23"/>
    <p:sldId id="272" r:id="rId24"/>
    <p:sldId id="273" r:id="rId25"/>
    <p:sldId id="284" r:id="rId26"/>
    <p:sldId id="274" r:id="rId27"/>
    <p:sldId id="275" r:id="rId28"/>
    <p:sldId id="276" r:id="rId29"/>
    <p:sldId id="277" r:id="rId30"/>
    <p:sldId id="285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Vespalec" initials="TV" lastIdx="3" clrIdx="0">
    <p:extLst>
      <p:ext uri="{19B8F6BF-5375-455C-9EA6-DF929625EA0E}">
        <p15:presenceInfo xmlns:p15="http://schemas.microsoft.com/office/powerpoint/2012/main" userId="Tomáš Vespal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8" d="100"/>
          <a:sy n="68" d="100"/>
        </p:scale>
        <p:origin x="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Vespalec" userId="3ae12518-0b38-41c9-887b-2eff075cfd1b" providerId="ADAL" clId="{117D3F84-BAE1-4129-B429-21B8A8BB0C0E}"/>
    <pc:docChg chg="custSel modSld">
      <pc:chgData name="Tomáš Vespalec" userId="3ae12518-0b38-41c9-887b-2eff075cfd1b" providerId="ADAL" clId="{117D3F84-BAE1-4129-B429-21B8A8BB0C0E}" dt="2021-05-13T08:44:18.770" v="104" actId="1076"/>
      <pc:docMkLst>
        <pc:docMk/>
      </pc:docMkLst>
      <pc:sldChg chg="addSp modSp">
        <pc:chgData name="Tomáš Vespalec" userId="3ae12518-0b38-41c9-887b-2eff075cfd1b" providerId="ADAL" clId="{117D3F84-BAE1-4129-B429-21B8A8BB0C0E}" dt="2021-05-13T08:27:32.843" v="73"/>
        <pc:sldMkLst>
          <pc:docMk/>
          <pc:sldMk cId="1302692177" sldId="259"/>
        </pc:sldMkLst>
        <pc:picChg chg="add mod">
          <ac:chgData name="Tomáš Vespalec" userId="3ae12518-0b38-41c9-887b-2eff075cfd1b" providerId="ADAL" clId="{117D3F84-BAE1-4129-B429-21B8A8BB0C0E}" dt="2021-05-13T08:27:32.843" v="73"/>
          <ac:picMkLst>
            <pc:docMk/>
            <pc:sldMk cId="1302692177" sldId="259"/>
            <ac:picMk id="9" creationId="{BF7F556D-55EC-4082-A20C-97C587556091}"/>
          </ac:picMkLst>
        </pc:picChg>
      </pc:sldChg>
      <pc:sldChg chg="addSp modSp">
        <pc:chgData name="Tomáš Vespalec" userId="3ae12518-0b38-41c9-887b-2eff075cfd1b" providerId="ADAL" clId="{117D3F84-BAE1-4129-B429-21B8A8BB0C0E}" dt="2021-05-13T08:33:31.485" v="76"/>
        <pc:sldMkLst>
          <pc:docMk/>
          <pc:sldMk cId="1302692177" sldId="262"/>
        </pc:sldMkLst>
        <pc:picChg chg="add mod">
          <ac:chgData name="Tomáš Vespalec" userId="3ae12518-0b38-41c9-887b-2eff075cfd1b" providerId="ADAL" clId="{117D3F84-BAE1-4129-B429-21B8A8BB0C0E}" dt="2021-05-13T08:33:31.485" v="76"/>
          <ac:picMkLst>
            <pc:docMk/>
            <pc:sldMk cId="1302692177" sldId="262"/>
            <ac:picMk id="9" creationId="{5AEC8468-CF49-45FE-86B9-911B4E3B27ED}"/>
          </ac:picMkLst>
        </pc:picChg>
      </pc:sldChg>
      <pc:sldChg chg="addCm modCm">
        <pc:chgData name="Tomáš Vespalec" userId="3ae12518-0b38-41c9-887b-2eff075cfd1b" providerId="ADAL" clId="{117D3F84-BAE1-4129-B429-21B8A8BB0C0E}" dt="2021-05-13T08:15:10.991" v="59"/>
        <pc:sldMkLst>
          <pc:docMk/>
          <pc:sldMk cId="1302692177" sldId="263"/>
        </pc:sldMkLst>
      </pc:sldChg>
      <pc:sldChg chg="addSp delSp modSp">
        <pc:chgData name="Tomáš Vespalec" userId="3ae12518-0b38-41c9-887b-2eff075cfd1b" providerId="ADAL" clId="{117D3F84-BAE1-4129-B429-21B8A8BB0C0E}" dt="2021-05-13T08:41:08.630" v="90"/>
        <pc:sldMkLst>
          <pc:docMk/>
          <pc:sldMk cId="1302692177" sldId="264"/>
        </pc:sldMkLst>
        <pc:spChg chg="add del">
          <ac:chgData name="Tomáš Vespalec" userId="3ae12518-0b38-41c9-887b-2eff075cfd1b" providerId="ADAL" clId="{117D3F84-BAE1-4129-B429-21B8A8BB0C0E}" dt="2021-05-13T08:38:39.763" v="78"/>
          <ac:spMkLst>
            <pc:docMk/>
            <pc:sldMk cId="1302692177" sldId="264"/>
            <ac:spMk id="2" creationId="{E1FAB4CF-A303-475F-89F9-135855D516CC}"/>
          </ac:spMkLst>
        </pc:spChg>
        <pc:picChg chg="add mod">
          <ac:chgData name="Tomáš Vespalec" userId="3ae12518-0b38-41c9-887b-2eff075cfd1b" providerId="ADAL" clId="{117D3F84-BAE1-4129-B429-21B8A8BB0C0E}" dt="2021-05-13T08:41:08.630" v="90"/>
          <ac:picMkLst>
            <pc:docMk/>
            <pc:sldMk cId="1302692177" sldId="264"/>
            <ac:picMk id="11" creationId="{87EE7524-D1B4-4CED-B6FB-B2CFFBDB1092}"/>
          </ac:picMkLst>
        </pc:picChg>
        <pc:picChg chg="add mod">
          <ac:chgData name="Tomáš Vespalec" userId="3ae12518-0b38-41c9-887b-2eff075cfd1b" providerId="ADAL" clId="{117D3F84-BAE1-4129-B429-21B8A8BB0C0E}" dt="2021-05-13T08:40:38.246" v="89"/>
          <ac:picMkLst>
            <pc:docMk/>
            <pc:sldMk cId="1302692177" sldId="264"/>
            <ac:picMk id="13" creationId="{77899C8E-2B7E-4EE8-BA71-69E9787C6C28}"/>
          </ac:picMkLst>
        </pc:picChg>
      </pc:sldChg>
      <pc:sldChg chg="delSp">
        <pc:chgData name="Tomáš Vespalec" userId="3ae12518-0b38-41c9-887b-2eff075cfd1b" providerId="ADAL" clId="{117D3F84-BAE1-4129-B429-21B8A8BB0C0E}" dt="2021-05-13T07:45:19.059" v="40" actId="478"/>
        <pc:sldMkLst>
          <pc:docMk/>
          <pc:sldMk cId="1302692177" sldId="267"/>
        </pc:sldMkLst>
        <pc:picChg chg="del">
          <ac:chgData name="Tomáš Vespalec" userId="3ae12518-0b38-41c9-887b-2eff075cfd1b" providerId="ADAL" clId="{117D3F84-BAE1-4129-B429-21B8A8BB0C0E}" dt="2021-05-13T07:45:19.059" v="40" actId="478"/>
          <ac:picMkLst>
            <pc:docMk/>
            <pc:sldMk cId="1302692177" sldId="267"/>
            <ac:picMk id="14" creationId="{00000000-0000-0000-0000-000000000000}"/>
          </ac:picMkLst>
        </pc:picChg>
      </pc:sldChg>
      <pc:sldChg chg="modSp">
        <pc:chgData name="Tomáš Vespalec" userId="3ae12518-0b38-41c9-887b-2eff075cfd1b" providerId="ADAL" clId="{117D3F84-BAE1-4129-B429-21B8A8BB0C0E}" dt="2021-05-13T07:49:12.873" v="41"/>
        <pc:sldMkLst>
          <pc:docMk/>
          <pc:sldMk cId="1302692177" sldId="268"/>
        </pc:sldMkLst>
        <pc:picChg chg="mod">
          <ac:chgData name="Tomáš Vespalec" userId="3ae12518-0b38-41c9-887b-2eff075cfd1b" providerId="ADAL" clId="{117D3F84-BAE1-4129-B429-21B8A8BB0C0E}" dt="2021-05-13T07:49:12.873" v="41"/>
          <ac:picMkLst>
            <pc:docMk/>
            <pc:sldMk cId="1302692177" sldId="268"/>
            <ac:picMk id="33806" creationId="{00000000-0000-0000-0000-000000000000}"/>
          </ac:picMkLst>
        </pc:picChg>
      </pc:sldChg>
      <pc:sldChg chg="addSp modSp">
        <pc:chgData name="Tomáš Vespalec" userId="3ae12518-0b38-41c9-887b-2eff075cfd1b" providerId="ADAL" clId="{117D3F84-BAE1-4129-B429-21B8A8BB0C0E}" dt="2021-05-13T08:44:18.770" v="104" actId="1076"/>
        <pc:sldMkLst>
          <pc:docMk/>
          <pc:sldMk cId="1302692177" sldId="270"/>
        </pc:sldMkLst>
        <pc:spChg chg="mod">
          <ac:chgData name="Tomáš Vespalec" userId="3ae12518-0b38-41c9-887b-2eff075cfd1b" providerId="ADAL" clId="{117D3F84-BAE1-4129-B429-21B8A8BB0C0E}" dt="2021-05-13T08:42:23.046" v="98" actId="20577"/>
          <ac:spMkLst>
            <pc:docMk/>
            <pc:sldMk cId="1302692177" sldId="270"/>
            <ac:spMk id="5" creationId="{00000000-0000-0000-0000-000000000000}"/>
          </ac:spMkLst>
        </pc:spChg>
        <pc:spChg chg="mod">
          <ac:chgData name="Tomáš Vespalec" userId="3ae12518-0b38-41c9-887b-2eff075cfd1b" providerId="ADAL" clId="{117D3F84-BAE1-4129-B429-21B8A8BB0C0E}" dt="2021-05-13T08:44:13.070" v="103" actId="1076"/>
          <ac:spMkLst>
            <pc:docMk/>
            <pc:sldMk cId="1302692177" sldId="270"/>
            <ac:spMk id="8" creationId="{00000000-0000-0000-0000-000000000000}"/>
          </ac:spMkLst>
        </pc:spChg>
        <pc:picChg chg="mod">
          <ac:chgData name="Tomáš Vespalec" userId="3ae12518-0b38-41c9-887b-2eff075cfd1b" providerId="ADAL" clId="{117D3F84-BAE1-4129-B429-21B8A8BB0C0E}" dt="2021-05-13T08:44:09.681" v="102" actId="1076"/>
          <ac:picMkLst>
            <pc:docMk/>
            <pc:sldMk cId="1302692177" sldId="270"/>
            <ac:picMk id="7" creationId="{00000000-0000-0000-0000-000000000000}"/>
          </ac:picMkLst>
        </pc:picChg>
        <pc:picChg chg="add mod">
          <ac:chgData name="Tomáš Vespalec" userId="3ae12518-0b38-41c9-887b-2eff075cfd1b" providerId="ADAL" clId="{117D3F84-BAE1-4129-B429-21B8A8BB0C0E}" dt="2021-05-13T08:44:18.770" v="104" actId="1076"/>
          <ac:picMkLst>
            <pc:docMk/>
            <pc:sldMk cId="1302692177" sldId="270"/>
            <ac:picMk id="9" creationId="{36589BA5-C6BF-412C-ABAE-0E0366885FBF}"/>
          </ac:picMkLst>
        </pc:picChg>
      </pc:sldChg>
      <pc:sldChg chg="addSp modSp">
        <pc:chgData name="Tomáš Vespalec" userId="3ae12518-0b38-41c9-887b-2eff075cfd1b" providerId="ADAL" clId="{117D3F84-BAE1-4129-B429-21B8A8BB0C0E}" dt="2021-05-13T08:11:30.180" v="56"/>
        <pc:sldMkLst>
          <pc:docMk/>
          <pc:sldMk cId="1302692177" sldId="272"/>
        </pc:sldMkLst>
        <pc:picChg chg="add mod">
          <ac:chgData name="Tomáš Vespalec" userId="3ae12518-0b38-41c9-887b-2eff075cfd1b" providerId="ADAL" clId="{117D3F84-BAE1-4129-B429-21B8A8BB0C0E}" dt="2021-05-13T08:11:30.180" v="56"/>
          <ac:picMkLst>
            <pc:docMk/>
            <pc:sldMk cId="1302692177" sldId="272"/>
            <ac:picMk id="10" creationId="{09C60528-E5B4-4315-A577-2ED8CC5EB83B}"/>
          </ac:picMkLst>
        </pc:picChg>
      </pc:sldChg>
      <pc:sldChg chg="modSp">
        <pc:chgData name="Tomáš Vespalec" userId="3ae12518-0b38-41c9-887b-2eff075cfd1b" providerId="ADAL" clId="{117D3F84-BAE1-4129-B429-21B8A8BB0C0E}" dt="2021-05-12T19:21:08.902" v="5" actId="20577"/>
        <pc:sldMkLst>
          <pc:docMk/>
          <pc:sldMk cId="1302692177" sldId="273"/>
        </pc:sldMkLst>
        <pc:spChg chg="mod">
          <ac:chgData name="Tomáš Vespalec" userId="3ae12518-0b38-41c9-887b-2eff075cfd1b" providerId="ADAL" clId="{117D3F84-BAE1-4129-B429-21B8A8BB0C0E}" dt="2021-05-12T19:21:08.902" v="5" actId="20577"/>
          <ac:spMkLst>
            <pc:docMk/>
            <pc:sldMk cId="1302692177" sldId="273"/>
            <ac:spMk id="5" creationId="{00000000-0000-0000-0000-000000000000}"/>
          </ac:spMkLst>
        </pc:spChg>
      </pc:sldChg>
      <pc:sldChg chg="delSp modSp">
        <pc:chgData name="Tomáš Vespalec" userId="3ae12518-0b38-41c9-887b-2eff075cfd1b" providerId="ADAL" clId="{117D3F84-BAE1-4129-B429-21B8A8BB0C0E}" dt="2021-05-13T07:56:22.397" v="48" actId="478"/>
        <pc:sldMkLst>
          <pc:docMk/>
          <pc:sldMk cId="1302692177" sldId="275"/>
        </pc:sldMkLst>
        <pc:spChg chg="mod">
          <ac:chgData name="Tomáš Vespalec" userId="3ae12518-0b38-41c9-887b-2eff075cfd1b" providerId="ADAL" clId="{117D3F84-BAE1-4129-B429-21B8A8BB0C0E}" dt="2021-05-13T07:55:39.176" v="47" actId="20577"/>
          <ac:spMkLst>
            <pc:docMk/>
            <pc:sldMk cId="1302692177" sldId="275"/>
            <ac:spMk id="7" creationId="{00000000-0000-0000-0000-000000000000}"/>
          </ac:spMkLst>
        </pc:spChg>
        <pc:picChg chg="del">
          <ac:chgData name="Tomáš Vespalec" userId="3ae12518-0b38-41c9-887b-2eff075cfd1b" providerId="ADAL" clId="{117D3F84-BAE1-4129-B429-21B8A8BB0C0E}" dt="2021-05-13T07:56:22.397" v="48" actId="478"/>
          <ac:picMkLst>
            <pc:docMk/>
            <pc:sldMk cId="1302692177" sldId="275"/>
            <ac:picMk id="9" creationId="{00000000-0000-0000-0000-000000000000}"/>
          </ac:picMkLst>
        </pc:picChg>
        <pc:picChg chg="mod">
          <ac:chgData name="Tomáš Vespalec" userId="3ae12518-0b38-41c9-887b-2eff075cfd1b" providerId="ADAL" clId="{117D3F84-BAE1-4129-B429-21B8A8BB0C0E}" dt="2021-05-13T07:55:33.006" v="42"/>
          <ac:picMkLst>
            <pc:docMk/>
            <pc:sldMk cId="1302692177" sldId="275"/>
            <ac:picMk id="10" creationId="{00000000-0000-0000-0000-000000000000}"/>
          </ac:picMkLst>
        </pc:picChg>
      </pc:sldChg>
      <pc:sldChg chg="modSp">
        <pc:chgData name="Tomáš Vespalec" userId="3ae12518-0b38-41c9-887b-2eff075cfd1b" providerId="ADAL" clId="{117D3F84-BAE1-4129-B429-21B8A8BB0C0E}" dt="2021-05-13T07:59:42.016" v="49"/>
        <pc:sldMkLst>
          <pc:docMk/>
          <pc:sldMk cId="1302692177" sldId="277"/>
        </pc:sldMkLst>
        <pc:picChg chg="mod">
          <ac:chgData name="Tomáš Vespalec" userId="3ae12518-0b38-41c9-887b-2eff075cfd1b" providerId="ADAL" clId="{117D3F84-BAE1-4129-B429-21B8A8BB0C0E}" dt="2021-05-13T07:59:42.016" v="49"/>
          <ac:picMkLst>
            <pc:docMk/>
            <pc:sldMk cId="1302692177" sldId="277"/>
            <ac:picMk id="10" creationId="{00000000-0000-0000-0000-000000000000}"/>
          </ac:picMkLst>
        </pc:picChg>
      </pc:sldChg>
      <pc:sldChg chg="addCm modCm">
        <pc:chgData name="Tomáš Vespalec" userId="3ae12518-0b38-41c9-887b-2eff075cfd1b" providerId="ADAL" clId="{117D3F84-BAE1-4129-B429-21B8A8BB0C0E}" dt="2021-05-13T08:17:50.160" v="63"/>
        <pc:sldMkLst>
          <pc:docMk/>
          <pc:sldMk cId="17420044" sldId="280"/>
        </pc:sldMkLst>
      </pc:sldChg>
      <pc:sldChg chg="addSp delSp modSp">
        <pc:chgData name="Tomáš Vespalec" userId="3ae12518-0b38-41c9-887b-2eff075cfd1b" providerId="ADAL" clId="{117D3F84-BAE1-4129-B429-21B8A8BB0C0E}" dt="2021-05-13T08:24:50.927" v="70"/>
        <pc:sldMkLst>
          <pc:docMk/>
          <pc:sldMk cId="2333033156" sldId="282"/>
        </pc:sldMkLst>
        <pc:spChg chg="del mod">
          <ac:chgData name="Tomáš Vespalec" userId="3ae12518-0b38-41c9-887b-2eff075cfd1b" providerId="ADAL" clId="{117D3F84-BAE1-4129-B429-21B8A8BB0C0E}" dt="2021-05-13T07:42:01.111" v="39" actId="478"/>
          <ac:spMkLst>
            <pc:docMk/>
            <pc:sldMk cId="2333033156" sldId="282"/>
            <ac:spMk id="2" creationId="{00000000-0000-0000-0000-000000000000}"/>
          </ac:spMkLst>
        </pc:spChg>
        <pc:picChg chg="add mod">
          <ac:chgData name="Tomáš Vespalec" userId="3ae12518-0b38-41c9-887b-2eff075cfd1b" providerId="ADAL" clId="{117D3F84-BAE1-4129-B429-21B8A8BB0C0E}" dt="2021-05-13T08:24:16.071" v="67" actId="1076"/>
          <ac:picMkLst>
            <pc:docMk/>
            <pc:sldMk cId="2333033156" sldId="282"/>
            <ac:picMk id="8" creationId="{79B487D0-2E09-403F-A086-96DC747C55F5}"/>
          </ac:picMkLst>
        </pc:picChg>
        <pc:picChg chg="add mod">
          <ac:chgData name="Tomáš Vespalec" userId="3ae12518-0b38-41c9-887b-2eff075cfd1b" providerId="ADAL" clId="{117D3F84-BAE1-4129-B429-21B8A8BB0C0E}" dt="2021-05-13T08:24:50.927" v="70"/>
          <ac:picMkLst>
            <pc:docMk/>
            <pc:sldMk cId="2333033156" sldId="282"/>
            <ac:picMk id="9" creationId="{2764B9F5-D2C6-4F9B-9B27-2B4908AF8139}"/>
          </ac:picMkLst>
        </pc:picChg>
      </pc:sldChg>
      <pc:sldChg chg="addSp delSp modSp">
        <pc:chgData name="Tomáš Vespalec" userId="3ae12518-0b38-41c9-887b-2eff075cfd1b" providerId="ADAL" clId="{117D3F84-BAE1-4129-B429-21B8A8BB0C0E}" dt="2021-05-13T08:40:06.063" v="85" actId="478"/>
        <pc:sldMkLst>
          <pc:docMk/>
          <pc:sldMk cId="1371607830" sldId="283"/>
        </pc:sldMkLst>
        <pc:spChg chg="add del">
          <ac:chgData name="Tomáš Vespalec" userId="3ae12518-0b38-41c9-887b-2eff075cfd1b" providerId="ADAL" clId="{117D3F84-BAE1-4129-B429-21B8A8BB0C0E}" dt="2021-05-13T08:39:49.581" v="82"/>
          <ac:spMkLst>
            <pc:docMk/>
            <pc:sldMk cId="1371607830" sldId="283"/>
            <ac:spMk id="2" creationId="{49FACEB4-46C3-4F08-90DE-AB7088E0460E}"/>
          </ac:spMkLst>
        </pc:spChg>
        <pc:picChg chg="add del mod">
          <ac:chgData name="Tomáš Vespalec" userId="3ae12518-0b38-41c9-887b-2eff075cfd1b" providerId="ADAL" clId="{117D3F84-BAE1-4129-B429-21B8A8BB0C0E}" dt="2021-05-13T08:40:06.063" v="85" actId="478"/>
          <ac:picMkLst>
            <pc:docMk/>
            <pc:sldMk cId="1371607830" sldId="283"/>
            <ac:picMk id="7" creationId="{DEE80D42-7561-4A9C-8E1C-D7A0615A3D18}"/>
          </ac:picMkLst>
        </pc:picChg>
      </pc:sldChg>
      <pc:sldChg chg="modSp">
        <pc:chgData name="Tomáš Vespalec" userId="3ae12518-0b38-41c9-887b-2eff075cfd1b" providerId="ADAL" clId="{117D3F84-BAE1-4129-B429-21B8A8BB0C0E}" dt="2021-05-13T08:06:46.830" v="52"/>
        <pc:sldMkLst>
          <pc:docMk/>
          <pc:sldMk cId="2106344990" sldId="285"/>
        </pc:sldMkLst>
        <pc:picChg chg="mod">
          <ac:chgData name="Tomáš Vespalec" userId="3ae12518-0b38-41c9-887b-2eff075cfd1b" providerId="ADAL" clId="{117D3F84-BAE1-4129-B429-21B8A8BB0C0E}" dt="2021-05-13T08:01:08.496" v="50"/>
          <ac:picMkLst>
            <pc:docMk/>
            <pc:sldMk cId="2106344990" sldId="285"/>
            <ac:picMk id="9" creationId="{00000000-0000-0000-0000-000000000000}"/>
          </ac:picMkLst>
        </pc:picChg>
        <pc:picChg chg="mod">
          <ac:chgData name="Tomáš Vespalec" userId="3ae12518-0b38-41c9-887b-2eff075cfd1b" providerId="ADAL" clId="{117D3F84-BAE1-4129-B429-21B8A8BB0C0E}" dt="2021-05-13T08:05:51.767" v="51"/>
          <ac:picMkLst>
            <pc:docMk/>
            <pc:sldMk cId="2106344990" sldId="285"/>
            <ac:picMk id="10" creationId="{00000000-0000-0000-0000-000000000000}"/>
          </ac:picMkLst>
        </pc:picChg>
        <pc:picChg chg="mod">
          <ac:chgData name="Tomáš Vespalec" userId="3ae12518-0b38-41c9-887b-2eff075cfd1b" providerId="ADAL" clId="{117D3F84-BAE1-4129-B429-21B8A8BB0C0E}" dt="2021-05-13T08:06:46.830" v="52"/>
          <ac:picMkLst>
            <pc:docMk/>
            <pc:sldMk cId="2106344990" sldId="285"/>
            <ac:picMk id="11" creationId="{00000000-0000-0000-0000-000000000000}"/>
          </ac:picMkLst>
        </pc:picChg>
      </pc:sldChg>
      <pc:sldChg chg="modSp">
        <pc:chgData name="Tomáš Vespalec" userId="3ae12518-0b38-41c9-887b-2eff075cfd1b" providerId="ADAL" clId="{117D3F84-BAE1-4129-B429-21B8A8BB0C0E}" dt="2021-05-12T19:22:56.990" v="37" actId="20577"/>
        <pc:sldMkLst>
          <pc:docMk/>
          <pc:sldMk cId="1471550163" sldId="286"/>
        </pc:sldMkLst>
        <pc:spChg chg="mod">
          <ac:chgData name="Tomáš Vespalec" userId="3ae12518-0b38-41c9-887b-2eff075cfd1b" providerId="ADAL" clId="{117D3F84-BAE1-4129-B429-21B8A8BB0C0E}" dt="2021-05-12T19:22:56.990" v="37" actId="20577"/>
          <ac:spMkLst>
            <pc:docMk/>
            <pc:sldMk cId="1471550163" sldId="286"/>
            <ac:spMk id="8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3T10:15:06.861" idx="1">
    <p:pos x="10" y="10"/>
    <p:text>https://www.youtube.com/watch?v=63C-zMOCAB0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3T10:17:08.366" idx="2">
    <p:pos x="10" y="10"/>
    <p:text>https://www.youtube.com/watch?v=tFOzc9h08lo</p:text>
    <p:extLst>
      <p:ext uri="{C676402C-5697-4E1C-873F-D02D1690AC5C}">
        <p15:threadingInfo xmlns:p15="http://schemas.microsoft.com/office/powerpoint/2012/main" timeZoneBias="-120"/>
      </p:ext>
    </p:extLst>
  </p:cm>
  <p:cm authorId="1" dt="2021-05-13T10:17:45.250" idx="3">
    <p:pos x="146" y="146"/>
    <p:text>https://www.youtube.com/watch?v=a56-aA2j9Xs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04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13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1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9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8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86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90964C5-0C3F-47B8-9D48-1F00AC3A491C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s://www.youtube.com/watch?v=dD2aKT6yrb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8bX_LypADYc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SZ0W8Gh_M&amp;spfreload=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6eycK4luwlA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8_IDHOswoh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-1FSeUhaoe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comments" Target="../comments/comment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XPgsgwezO5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sBxztIYvlk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znPHTRmZ9no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Y5EZnJgkyc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7.jpeg"/><Relationship Id="rId7" Type="http://schemas.openxmlformats.org/officeDocument/2006/relationships/hyperlink" Target="https://www.youtube.com/watch?v=0AQlwhq9JEo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myMq4cfhA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34wfQ3sfNn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W0GDzvXwY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eWkVV54sHQ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CbPaWD0Gv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q-hgLJnmH1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4.jpeg"/><Relationship Id="rId2" Type="http://schemas.openxmlformats.org/officeDocument/2006/relationships/hyperlink" Target="https://www.youtube.com/watch?v=PEAKfac37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hyperlink" Target="https://www.youtube.com/watch?v=QNqX7opnGq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0.png"/><Relationship Id="rId7" Type="http://schemas.openxmlformats.org/officeDocument/2006/relationships/image" Target="../media/image76.jpeg"/><Relationship Id="rId2" Type="http://schemas.openxmlformats.org/officeDocument/2006/relationships/hyperlink" Target="https://www.youtube.com/watch?v=6lzAIXRNO5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hyperlink" Target="https://www.youtube.com/watch?v=qT8k5twLIGM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https://www.youtube.com/watch?v=bWStI50EAVs" TargetMode="Externa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hyperlink" Target="https://www.youtube.com/watch?v=tAO1oliSEK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eKRQTlwk7y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eg"/><Relationship Id="rId7" Type="http://schemas.openxmlformats.org/officeDocument/2006/relationships/hyperlink" Target="https://www.youtube.com/watch?v=Ut0nKdLCAEo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hyperlink" Target="https://www.youtube.com/watch?v=V1WKffbNyi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Arial Black" pitchFamily="34" charset="0"/>
              </a:rPr>
              <a:t>Hodnocení výkonu </a:t>
            </a:r>
            <a:br>
              <a:rPr lang="en-US" dirty="0">
                <a:latin typeface="Arial Black" pitchFamily="34" charset="0"/>
              </a:rPr>
            </a:br>
            <a:r>
              <a:rPr lang="cs-CZ" dirty="0">
                <a:latin typeface="Arial Black" pitchFamily="34" charset="0"/>
              </a:rPr>
              <a:t>– moderní technologie</a:t>
            </a:r>
          </a:p>
        </p:txBody>
      </p:sp>
    </p:spTree>
    <p:extLst>
      <p:ext uri="{BB962C8B-B14F-4D97-AF65-F5344CB8AC3E}">
        <p14:creationId xmlns:p14="http://schemas.microsoft.com/office/powerpoint/2010/main" val="135777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  <a:r>
              <a:rPr lang="en-US" sz="2800" dirty="0"/>
              <a:t> </a:t>
            </a:r>
            <a:r>
              <a:rPr lang="cs-CZ" sz="2800" dirty="0"/>
              <a:t>		</a:t>
            </a:r>
            <a:r>
              <a:rPr lang="cs-CZ" sz="2800" dirty="0">
                <a:solidFill>
                  <a:srgbClr val="FFFF00"/>
                </a:solidFill>
                <a:latin typeface="Arial Black" pitchFamily="34" charset="0"/>
              </a:rPr>
              <a:t>RYCHLOST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7650" y="1781965"/>
            <a:ext cx="549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RADAR, AKCELEROMETR, GPS</a:t>
            </a:r>
          </a:p>
        </p:txBody>
      </p:sp>
      <p:pic>
        <p:nvPicPr>
          <p:cNvPr id="5122" name="Picture 2" descr="http://livehealthy.chron.com/DM-Resize/photos.demandstudios.com/getty/article/178/196/97809047.jpg?w=650&amp;h=406&amp;keep_ratio=1&amp;web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6" y="2567833"/>
            <a:ext cx="2872851" cy="23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ocketradar.com/blog/wp-content/uploads/2014/01/softball_pit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492302"/>
            <a:ext cx="3548547" cy="23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portssensors.eu/images/gallery/glove/glove_rad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3" y="1867989"/>
            <a:ext cx="2229019" cy="28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adgetreview.com/uploaded_images/baseball-speed-702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1" y="4424833"/>
            <a:ext cx="2434428" cy="24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95670" y="1803633"/>
            <a:ext cx="2659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Arial Black" panose="020B0A04020102020204" pitchFamily="34" charset="0"/>
              </a:rPr>
              <a:t>INTERPOLACE Z ČASU A DRÁHY, KAMEROVÝ SYSTÉM</a:t>
            </a:r>
          </a:p>
        </p:txBody>
      </p:sp>
      <p:pic>
        <p:nvPicPr>
          <p:cNvPr id="2050" name="Picture 2" descr="http://www.vidyamrut.com/sports/images/hawkey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4010808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tiradary.net/img/usekove_mereni_m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08" y="2320778"/>
            <a:ext cx="3131891" cy="15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Kvalitativní hodnocení		</a:t>
            </a:r>
            <a:r>
              <a:rPr lang="en-US" sz="2800" dirty="0"/>
              <a:t>		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Kvalitativní hodnocení		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8617" y="1776549"/>
            <a:ext cx="89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Stále zůstává zejména jako subjektivní hodnocení rozhodčího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 	- snaha o sjednocení hodnocení a využití pomocných technologií</a:t>
            </a:r>
          </a:p>
        </p:txBody>
      </p:sp>
      <p:pic>
        <p:nvPicPr>
          <p:cNvPr id="27650" name="Picture 2" descr="http://www.usfigureskating.org/content/events/200405/broadmooropen/technical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465" y="2843529"/>
            <a:ext cx="2857500" cy="2143125"/>
          </a:xfrm>
          <a:prstGeom prst="rect">
            <a:avLst/>
          </a:prstGeom>
          <a:noFill/>
        </p:spPr>
      </p:pic>
      <p:pic>
        <p:nvPicPr>
          <p:cNvPr id="27652" name="Picture 4" descr="http://deepfriar.files.wordpress.com/2010/01/viking-olympics-sk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8882"/>
            <a:ext cx="7083188" cy="3116370"/>
          </a:xfrm>
          <a:prstGeom prst="rect">
            <a:avLst/>
          </a:prstGeom>
          <a:noFill/>
        </p:spPr>
      </p:pic>
      <p:pic>
        <p:nvPicPr>
          <p:cNvPr id="4098" name="Picture 2" descr="http://affordablehousinginstitute.org/blogs/us/wp-content/uploads/trampoline_scores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79" y="486081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icons.iconarchive.com/icons/icons-land/play-stop-pause/256/Play-Normal-icon.png">
            <a:hlinkClick r:id="rId5"/>
            <a:extLst>
              <a:ext uri="{FF2B5EF4-FFF2-40B4-BE49-F238E27FC236}">
                <a16:creationId xmlns:a16="http://schemas.microsoft.com/office/drawing/2014/main" id="{79B487D0-2E09-403F-A086-96DC747C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1721" y="956156"/>
            <a:ext cx="922598" cy="922598"/>
          </a:xfrm>
          <a:prstGeom prst="rect">
            <a:avLst/>
          </a:prstGeom>
          <a:noFill/>
        </p:spPr>
      </p:pic>
      <p:pic>
        <p:nvPicPr>
          <p:cNvPr id="9" name="Picture 14" descr="http://icons.iconarchive.com/icons/icons-land/play-stop-pause/256/Play-Normal-icon.png">
            <a:hlinkClick r:id="rId7"/>
            <a:extLst>
              <a:ext uri="{FF2B5EF4-FFF2-40B4-BE49-F238E27FC236}">
                <a16:creationId xmlns:a16="http://schemas.microsoft.com/office/drawing/2014/main" id="{2764B9F5-D2C6-4F9B-9B27-2B4908AF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1721" y="5583968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03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Fyziologické aspekty		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Fyziologické aspekty		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Přenos informací o TF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988" y="2467133"/>
            <a:ext cx="7852012" cy="43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icons.iconarchive.com/icons/icons-land/play-stop-pause/256/Play-Normal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352" y="3189310"/>
            <a:ext cx="922598" cy="922598"/>
          </a:xfrm>
          <a:prstGeom prst="rect">
            <a:avLst/>
          </a:prstGeom>
          <a:noFill/>
        </p:spPr>
      </p:pic>
      <p:pic>
        <p:nvPicPr>
          <p:cNvPr id="14" name="Picture 14" descr="http://icons.iconarchive.com/icons/icons-land/play-stop-pause/256/Play-Normal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979" y="4515417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Fyziologické aspekty		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67096" y="1867989"/>
            <a:ext cx="54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Přenos informací o výkonu</a:t>
            </a:r>
          </a:p>
        </p:txBody>
      </p:sp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352" y="3189310"/>
            <a:ext cx="922598" cy="922598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409" y="2626555"/>
            <a:ext cx="7674591" cy="423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Fyziologické aspekty		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67096" y="1867989"/>
            <a:ext cx="54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Přenos informací o výkonu</a:t>
            </a:r>
          </a:p>
        </p:txBody>
      </p:sp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352" y="3189310"/>
            <a:ext cx="922598" cy="922598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2524125"/>
            <a:ext cx="6886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688608" y="3712191"/>
            <a:ext cx="1528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rozhodování a hodnocení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rozhodování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Zátěžové </a:t>
            </a:r>
            <a:r>
              <a:rPr lang="cs-CZ" sz="2400" dirty="0" err="1">
                <a:latin typeface="Arial Black" pitchFamily="34" charset="0"/>
              </a:rPr>
              <a:t>starovní</a:t>
            </a:r>
            <a:r>
              <a:rPr lang="cs-CZ" sz="2400" dirty="0">
                <a:latin typeface="Arial Black" pitchFamily="34" charset="0"/>
              </a:rPr>
              <a:t> bloky</a:t>
            </a:r>
          </a:p>
        </p:txBody>
      </p:sp>
      <p:pic>
        <p:nvPicPr>
          <p:cNvPr id="2050" name="Picture 2" descr="http://img.mf.cz/725/380/2-blo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74026"/>
            <a:ext cx="46958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3files.core77.com/blog/images/2012/08/0omegaelecgu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4" y="2904712"/>
            <a:ext cx="2180790" cy="1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ssets.wallpaper.com/wallpaper/live/galleryimages/17053131/gallery/2010-Capture-000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8" y="4537136"/>
            <a:ext cx="1480278" cy="23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2.bp.blogspot.com/-S14lQIMX7Ck/T_8rKwEpxjI/AAAAAAAAL88/xI4pFDc14zw/s1600/omega%2Be-gun%2Bolympic%2Bti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49" y="4186106"/>
            <a:ext cx="4011851" cy="26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quillandpad.com/wp-content/uploads/2014/02/speedskating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68" y="1631676"/>
            <a:ext cx="3376190" cy="273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rozhodování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Jestřábí oko (</a:t>
            </a:r>
            <a:r>
              <a:rPr lang="cs-CZ" sz="2400" dirty="0" err="1">
                <a:latin typeface="Arial Black" pitchFamily="34" charset="0"/>
              </a:rPr>
              <a:t>Hawk</a:t>
            </a:r>
            <a:r>
              <a:rPr lang="cs-CZ" sz="2400" dirty="0">
                <a:latin typeface="Arial Black" pitchFamily="34" charset="0"/>
              </a:rPr>
              <a:t>-</a:t>
            </a:r>
            <a:r>
              <a:rPr lang="cs-CZ" sz="2400" dirty="0" err="1">
                <a:latin typeface="Arial Black" pitchFamily="34" charset="0"/>
              </a:rPr>
              <a:t>eye</a:t>
            </a:r>
            <a:r>
              <a:rPr lang="cs-CZ" sz="2400" dirty="0">
                <a:latin typeface="Arial Black" pitchFamily="34" charset="0"/>
              </a:rPr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003809" y="0"/>
            <a:ext cx="218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2001 kriket</a:t>
            </a:r>
          </a:p>
          <a:p>
            <a:pPr marL="342900" indent="-342900">
              <a:buAutoNum type="arabicPlain" startAt="2006"/>
            </a:pPr>
            <a:r>
              <a:rPr lang="cs-CZ" sz="1600" dirty="0"/>
              <a:t> US open</a:t>
            </a:r>
          </a:p>
          <a:p>
            <a:pPr marL="342900" indent="-342900">
              <a:buAutoNum type="arabicPlain" startAt="2006"/>
            </a:pPr>
            <a:endParaRPr lang="cs-CZ" sz="1600" dirty="0"/>
          </a:p>
          <a:p>
            <a:pPr marL="342900" indent="-342900"/>
            <a:r>
              <a:rPr lang="cs-CZ" sz="1600" dirty="0"/>
              <a:t>10 kamer</a:t>
            </a:r>
          </a:p>
          <a:p>
            <a:pPr marL="342900" indent="-342900"/>
            <a:r>
              <a:rPr lang="cs-CZ" sz="1600" dirty="0"/>
              <a:t>Odchylka 3,6 mm</a:t>
            </a:r>
          </a:p>
          <a:p>
            <a:pPr marL="342900" indent="-342900"/>
            <a:r>
              <a:rPr lang="cs-CZ" sz="1600" dirty="0"/>
              <a:t>5sec rozhodnutí</a:t>
            </a:r>
          </a:p>
        </p:txBody>
      </p:sp>
      <p:pic>
        <p:nvPicPr>
          <p:cNvPr id="34824" name="Picture 8" descr="http://www.classicsunveiled.com/blog/fedserve_stats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1960681"/>
            <a:ext cx="3943350" cy="2838450"/>
          </a:xfrm>
          <a:prstGeom prst="rect">
            <a:avLst/>
          </a:prstGeom>
          <a:noFill/>
        </p:spPr>
      </p:pic>
      <p:pic>
        <p:nvPicPr>
          <p:cNvPr id="34828" name="Picture 12" descr="http://vtm.e15.cz/files/imagecache/dust_filerenderer_normal/upload/aktuality/jak_spolehliv__je_v_tenisu_jest__b__oko__4fc5bd8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892" y="2757473"/>
            <a:ext cx="4307243" cy="2570224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605" y="5596488"/>
            <a:ext cx="922598" cy="922598"/>
          </a:xfrm>
          <a:prstGeom prst="rect">
            <a:avLst/>
          </a:prstGeom>
          <a:noFill/>
        </p:spPr>
      </p:pic>
      <p:pic>
        <p:nvPicPr>
          <p:cNvPr id="3078" name="Picture 6" descr="http://trainingwithjames.files.wordpress.com/2012/01/tennisfigure1.jpg?w=5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047"/>
            <a:ext cx="4133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aa.ie/content/images/news/miscellaneous/HawkEyeCame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4" y="2405864"/>
            <a:ext cx="2918993" cy="16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59428" y="2101932"/>
            <a:ext cx="102325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latin typeface="Arial Black" pitchFamily="34" charset="0"/>
              </a:rPr>
              <a:t> </a:t>
            </a:r>
            <a:r>
              <a:rPr lang="cs-CZ" sz="3600" dirty="0">
                <a:latin typeface="Arial Black" pitchFamily="34" charset="0"/>
              </a:rPr>
              <a:t>kvantifikace výkonu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latin typeface="Arial Black" pitchFamily="34" charset="0"/>
              </a:rPr>
              <a:t> </a:t>
            </a:r>
            <a:r>
              <a:rPr lang="cs-CZ" sz="3600" dirty="0">
                <a:latin typeface="Arial Black" pitchFamily="34" charset="0"/>
              </a:rPr>
              <a:t>kvalitativní aspekty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latin typeface="Arial Black" pitchFamily="34" charset="0"/>
              </a:rPr>
              <a:t> </a:t>
            </a:r>
            <a:r>
              <a:rPr lang="cs-CZ" sz="3600" dirty="0">
                <a:latin typeface="Arial Black" pitchFamily="34" charset="0"/>
              </a:rPr>
              <a:t>fyziologické aspekty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latin typeface="Arial Black" pitchFamily="34" charset="0"/>
              </a:rPr>
              <a:t> </a:t>
            </a:r>
            <a:r>
              <a:rPr lang="cs-CZ" sz="3600" dirty="0">
                <a:latin typeface="Arial Black" pitchFamily="34" charset="0"/>
              </a:rPr>
              <a:t>technologie usnadňující rozhodování </a:t>
            </a:r>
          </a:p>
          <a:p>
            <a:pPr>
              <a:lnSpc>
                <a:spcPct val="150000"/>
              </a:lnSpc>
            </a:pPr>
            <a:r>
              <a:rPr lang="cs-CZ" sz="3600" dirty="0">
                <a:latin typeface="Arial Black" pitchFamily="34" charset="0"/>
              </a:rPr>
              <a:t>a hodnocení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0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rozhodování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895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Gólová technologie – </a:t>
            </a:r>
            <a:r>
              <a:rPr lang="cs-CZ" sz="2400" dirty="0" err="1">
                <a:latin typeface="Arial Black" pitchFamily="34" charset="0"/>
              </a:rPr>
              <a:t>Goalref</a:t>
            </a:r>
            <a:r>
              <a:rPr lang="cs-CZ" sz="2400" dirty="0">
                <a:latin typeface="Arial Black" pitchFamily="34" charset="0"/>
              </a:rPr>
              <a:t>, </a:t>
            </a:r>
            <a:r>
              <a:rPr lang="cs-CZ" sz="2400" dirty="0" err="1">
                <a:latin typeface="Arial Black" pitchFamily="34" charset="0"/>
              </a:rPr>
              <a:t>Goalcontrol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9938" name="Picture 2" descr="http://infoimagenes.com/wp-content/uploads/2014/06/tiempoRealDepor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09" y="2486095"/>
            <a:ext cx="4829175" cy="3933826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794" y="3138985"/>
            <a:ext cx="6774206" cy="371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522" y="1592522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101943" y="0"/>
            <a:ext cx="2090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WM 2014</a:t>
            </a:r>
          </a:p>
          <a:p>
            <a:endParaRPr lang="cs-CZ" dirty="0"/>
          </a:p>
          <a:p>
            <a:r>
              <a:rPr lang="cs-CZ" dirty="0"/>
              <a:t>6 – 7 kamer</a:t>
            </a:r>
          </a:p>
          <a:p>
            <a:r>
              <a:rPr lang="cs-CZ" dirty="0"/>
              <a:t>3 sec rozhodnutí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rozhodování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Videorozhodčí hokej, fotbal</a:t>
            </a:r>
          </a:p>
        </p:txBody>
      </p:sp>
      <p:pic>
        <p:nvPicPr>
          <p:cNvPr id="38916" name="Picture 4" descr="http://img.ct24.cz/cache/616x411/article/45/4495/449477.jpg?1363778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36" y="2892140"/>
            <a:ext cx="5867400" cy="3305175"/>
          </a:xfrm>
          <a:prstGeom prst="rect">
            <a:avLst/>
          </a:prstGeom>
          <a:noFill/>
        </p:spPr>
      </p:pic>
      <p:pic>
        <p:nvPicPr>
          <p:cNvPr id="38914" name="Picture 2" descr="http://cdn.i0.cz/public-data/86/04/d2c1da3333c1af9a1a90baf25fa2_w300_h300_gi:photo:309995.jpg?hash=dd3f585d67c27f62cf8ad764420dae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678" y="1470499"/>
            <a:ext cx="2857500" cy="1714500"/>
          </a:xfrm>
          <a:prstGeom prst="rect">
            <a:avLst/>
          </a:prstGeom>
          <a:noFill/>
        </p:spPr>
      </p:pic>
      <p:pic>
        <p:nvPicPr>
          <p:cNvPr id="7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5264" y="4159015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842730" y="4773836"/>
            <a:ext cx="114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0:50</a:t>
            </a:r>
          </a:p>
        </p:txBody>
      </p:sp>
      <p:pic>
        <p:nvPicPr>
          <p:cNvPr id="9" name="Picture 14" descr="http://icons.iconarchive.com/icons/icons-land/play-stop-pause/256/Play-Normal-icon.png">
            <a:hlinkClick r:id="rId6"/>
            <a:extLst>
              <a:ext uri="{FF2B5EF4-FFF2-40B4-BE49-F238E27FC236}">
                <a16:creationId xmlns:a16="http://schemas.microsoft.com/office/drawing/2014/main" id="{36589BA5-C6BF-412C-ABAE-0E036688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5264" y="5407501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rozhodování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1062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Využití videozáznamu – krasobruslení, </a:t>
            </a:r>
            <a:r>
              <a:rPr lang="cs-CZ" sz="2400" dirty="0" err="1">
                <a:latin typeface="Arial Black" pitchFamily="34" charset="0"/>
              </a:rPr>
              <a:t>snb</a:t>
            </a:r>
            <a:r>
              <a:rPr lang="cs-CZ" sz="2400" dirty="0">
                <a:latin typeface="Arial Black" pitchFamily="34" charset="0"/>
              </a:rPr>
              <a:t>, </a:t>
            </a:r>
            <a:r>
              <a:rPr lang="cs-CZ" sz="2400" dirty="0" err="1">
                <a:latin typeface="Arial Black" pitchFamily="34" charset="0"/>
              </a:rPr>
              <a:t>moguls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7890" name="Picture 2" descr="http://m.c.lnkd.licdn.com/mpr/mpr/p/8/005/075/2ea/1577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7473"/>
            <a:ext cx="6191250" cy="3505200"/>
          </a:xfrm>
          <a:prstGeom prst="rect">
            <a:avLst/>
          </a:prstGeom>
          <a:noFill/>
        </p:spPr>
      </p:pic>
      <p:pic>
        <p:nvPicPr>
          <p:cNvPr id="37892" name="Picture 4" descr="http://content.clickbooq.com/86/photos/4c044ffb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891" y="4045681"/>
            <a:ext cx="4218479" cy="2812319"/>
          </a:xfrm>
          <a:prstGeom prst="rect">
            <a:avLst/>
          </a:prstGeom>
          <a:noFill/>
        </p:spPr>
      </p:pic>
      <p:pic>
        <p:nvPicPr>
          <p:cNvPr id="3074" name="Picture 2" descr="http://www.eurodressage.com/equestrian/sites/default/files/data/images/11_gdf_iceskating_0_42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142" y="2327473"/>
            <a:ext cx="3476858" cy="27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usfigureskating.org/content/events/200405/broadmooropen/technical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762" y="4874098"/>
            <a:ext cx="2645203" cy="1983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vizrt.com/products/viz_libero/39605/Magma_Heatmap.png/alternates/w940up/Magma_Heat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952" y="1541804"/>
            <a:ext cx="6685190" cy="369819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01153" y="1845484"/>
            <a:ext cx="59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Pohyb hráčů, vzdálenosti</a:t>
            </a:r>
          </a:p>
        </p:txBody>
      </p:sp>
      <p:pic>
        <p:nvPicPr>
          <p:cNvPr id="40962" name="Picture 2" descr="http://www.stats.com/images_sportvu/SonyStitch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6905625" cy="1905000"/>
          </a:xfrm>
          <a:prstGeom prst="rect">
            <a:avLst/>
          </a:prstGeom>
          <a:noFill/>
        </p:spPr>
      </p:pic>
      <p:pic>
        <p:nvPicPr>
          <p:cNvPr id="40966" name="Picture 6" descr="http://vismod.media.mit.edu/vismod/demos/football/tracker-video-scre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717" y="4266119"/>
            <a:ext cx="3806825" cy="2591881"/>
          </a:xfrm>
          <a:prstGeom prst="rect">
            <a:avLst/>
          </a:prstGeom>
          <a:noFill/>
        </p:spPr>
      </p:pic>
      <p:pic>
        <p:nvPicPr>
          <p:cNvPr id="3074" name="Picture 2" descr="Výsledek obrázku pro rugby viper stream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5028" r="1866" b="4761"/>
          <a:stretch/>
        </p:blipFill>
        <p:spPr bwMode="auto">
          <a:xfrm>
            <a:off x="5663515" y="4824663"/>
            <a:ext cx="2396476" cy="19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rugby viper stream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481669"/>
            <a:ext cx="4130842" cy="23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icons.iconarchive.com/icons/icons-land/play-stop-pause/256/Play-Normal-icon.png">
            <a:hlinkClick r:id="rId7"/>
            <a:extLst>
              <a:ext uri="{FF2B5EF4-FFF2-40B4-BE49-F238E27FC236}">
                <a16:creationId xmlns:a16="http://schemas.microsoft.com/office/drawing/2014/main" id="{09C60528-E5B4-4315-A577-2ED8CC5E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2999" y="401019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Pohyb hráčů, míče, vzdálenosti - </a:t>
            </a:r>
            <a:r>
              <a:rPr lang="cs-CZ" sz="2400" dirty="0" err="1">
                <a:latin typeface="Arial Black" pitchFamily="34" charset="0"/>
              </a:rPr>
              <a:t>Micoach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06" y="2889931"/>
            <a:ext cx="8982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://icons.iconarchive.com/icons/icons-land/play-stop-pause/256/Play-Normal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4268" y="1566310"/>
            <a:ext cx="922598" cy="922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Technika úderů, trénink – </a:t>
            </a:r>
            <a:r>
              <a:rPr lang="cs-CZ" sz="2400" dirty="0" err="1">
                <a:latin typeface="Arial Black" pitchFamily="34" charset="0"/>
              </a:rPr>
              <a:t>Babolat</a:t>
            </a:r>
            <a:r>
              <a:rPr lang="cs-CZ" sz="2400" dirty="0">
                <a:latin typeface="Arial Black" pitchFamily="34" charset="0"/>
              </a:rPr>
              <a:t> PLAY</a:t>
            </a: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4268" y="1566310"/>
            <a:ext cx="922598" cy="922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  <p:pic>
        <p:nvPicPr>
          <p:cNvPr id="2050" name="Picture 2" descr="Výsledek obrázku pro babolat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5" y="2630747"/>
            <a:ext cx="3681328" cy="30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abolat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80" y="2630747"/>
            <a:ext cx="6096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33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 Black" pitchFamily="34" charset="0"/>
              </a:rPr>
              <a:t>DataVoley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44034" name="Picture 2" descr="http://1.bp.blogspot.com/-IKDPMZWLIOU/T_HiQ67s-7I/AAAAAAAABJk/rXtn-GLXXFk/s1600/UK+School+Ga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89" y="2571977"/>
            <a:ext cx="11401425" cy="3990976"/>
          </a:xfrm>
          <a:prstGeom prst="rect">
            <a:avLst/>
          </a:prstGeom>
          <a:noFill/>
        </p:spPr>
      </p:pic>
      <p:pic>
        <p:nvPicPr>
          <p:cNvPr id="8" name="Picture 14" descr="http://icons.iconarchive.com/icons/icons-land/play-stop-pause/256/Play-Normal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496" y="1479224"/>
            <a:ext cx="922598" cy="922598"/>
          </a:xfrm>
          <a:prstGeom prst="rect">
            <a:avLst/>
          </a:prstGeom>
          <a:noFill/>
        </p:spPr>
      </p:pic>
      <p:pic>
        <p:nvPicPr>
          <p:cNvPr id="44036" name="Picture 4" descr="http://www.swva.org.uk/wp-content/uploads/2014/03/Data_Volley_1-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3963" y="1364342"/>
            <a:ext cx="3228037" cy="219891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GPS </a:t>
            </a:r>
            <a:r>
              <a:rPr lang="cs-CZ" sz="2400" dirty="0" err="1">
                <a:latin typeface="Arial Black" pitchFamily="34" charset="0"/>
              </a:rPr>
              <a:t>tracking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827657" y="2119086"/>
            <a:ext cx="88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2:17</a:t>
            </a:r>
            <a:endParaRPr lang="cs-CZ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52" y="2924095"/>
            <a:ext cx="7024233" cy="393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  <p:pic>
        <p:nvPicPr>
          <p:cNvPr id="6146" name="Picture 2" descr="Výsledek obrázku pro uci g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19" y="1749096"/>
            <a:ext cx="3658770" cy="24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uci g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95" y="4399381"/>
            <a:ext cx="3995654" cy="21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Přenos telemetrických dat</a:t>
            </a: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16" y="2631069"/>
            <a:ext cx="7551283" cy="42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 Black" pitchFamily="34" charset="0"/>
              </a:rPr>
              <a:t>Videoanalýza</a:t>
            </a:r>
            <a:r>
              <a:rPr lang="cs-CZ" sz="2400" dirty="0">
                <a:latin typeface="Arial Black" pitchFamily="34" charset="0"/>
              </a:rPr>
              <a:t> - </a:t>
            </a:r>
            <a:r>
              <a:rPr lang="cs-CZ" sz="2400" dirty="0" err="1">
                <a:latin typeface="Arial Black" pitchFamily="34" charset="0"/>
              </a:rPr>
              <a:t>Dartfisch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pic>
        <p:nvPicPr>
          <p:cNvPr id="46082" name="Picture 2" descr="http://www.live-production.tv/system/files/imagecache/FW_GALLERY/Bild_13_SimulCamORF_Analyse_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889" y="2881445"/>
            <a:ext cx="5258254" cy="3976555"/>
          </a:xfrm>
          <a:prstGeom prst="rect">
            <a:avLst/>
          </a:prstGeom>
          <a:noFill/>
        </p:spPr>
      </p:pic>
      <p:pic>
        <p:nvPicPr>
          <p:cNvPr id="46084" name="Picture 4" descr="http://www.livemotionconcept.de/cms/upload/dartfish/ski-al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232" y="2734355"/>
            <a:ext cx="4762500" cy="329565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7" y="800397"/>
            <a:ext cx="474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3D analýza – SIMI </a:t>
            </a:r>
            <a:r>
              <a:rPr lang="cs-CZ" sz="2400" dirty="0" err="1">
                <a:latin typeface="Arial Black" pitchFamily="34" charset="0"/>
              </a:rPr>
              <a:t>motion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</a:t>
            </a:r>
          </a:p>
        </p:txBody>
      </p:sp>
      <p:pic>
        <p:nvPicPr>
          <p:cNvPr id="9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4202180"/>
            <a:ext cx="922598" cy="922598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2898759"/>
            <a:ext cx="922598" cy="922598"/>
          </a:xfrm>
          <a:prstGeom prst="rect">
            <a:avLst/>
          </a:prstGeom>
          <a:noFill/>
        </p:spPr>
      </p:pic>
      <p:pic>
        <p:nvPicPr>
          <p:cNvPr id="4098" name="Picture 2" descr="Výsledek obrázku pro simi mo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88" y="4202180"/>
            <a:ext cx="3593097" cy="24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imi mo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t="8594" r="25449" b="5775"/>
          <a:stretch/>
        </p:blipFill>
        <p:spPr bwMode="auto">
          <a:xfrm>
            <a:off x="6220325" y="1576209"/>
            <a:ext cx="2442409" cy="23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simi mo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3" y="3196143"/>
            <a:ext cx="5680562" cy="3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44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98032" y="1617380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EMED, PEDAR</a:t>
            </a: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72949" y="802261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Technologie usnadňující </a:t>
            </a:r>
            <a:r>
              <a:rPr lang="en-US" sz="2800" dirty="0" err="1"/>
              <a:t>hodnocen</a:t>
            </a:r>
            <a:r>
              <a:rPr lang="cs-CZ" sz="2800" dirty="0"/>
              <a:t>í – tlak </a:t>
            </a:r>
            <a:r>
              <a:rPr lang="cs-CZ" sz="2800" dirty="0" err="1"/>
              <a:t>plosky</a:t>
            </a:r>
            <a:r>
              <a:rPr lang="cs-CZ" sz="2800" dirty="0"/>
              <a:t> nohy</a:t>
            </a:r>
          </a:p>
        </p:txBody>
      </p:sp>
      <p:pic>
        <p:nvPicPr>
          <p:cNvPr id="9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4202180"/>
            <a:ext cx="922598" cy="922598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2898759"/>
            <a:ext cx="922598" cy="922598"/>
          </a:xfrm>
          <a:prstGeom prst="rect">
            <a:avLst/>
          </a:prstGeom>
          <a:noFill/>
        </p:spPr>
      </p:pic>
      <p:pic>
        <p:nvPicPr>
          <p:cNvPr id="5122" name="Picture 2" descr="Výsledek obrázku pro em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07" y="1692769"/>
            <a:ext cx="3810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ovelusa.com/assets/img/emedmat4_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05" y="2114378"/>
            <a:ext cx="3610167" cy="23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ovel.de/novelcontent/images/stories/download/novelpictures/web/pedar-insole-shoe(c)nov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7" y="4553953"/>
            <a:ext cx="2349893" cy="22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ek obrázku pro pedar inso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70" y="4778870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ek obrázku pro pedar inso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00" y="4785716"/>
            <a:ext cx="2300465" cy="20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7" y="800397"/>
            <a:ext cx="474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</a:p>
        </p:txBody>
      </p:sp>
      <p:pic>
        <p:nvPicPr>
          <p:cNvPr id="12290" name="Picture 2" descr="http://forum.chronomag.cz/uploads/post-10599-1264946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26" y="1670450"/>
            <a:ext cx="3122023" cy="4416841"/>
          </a:xfrm>
          <a:prstGeom prst="rect">
            <a:avLst/>
          </a:prstGeom>
          <a:noFill/>
        </p:spPr>
      </p:pic>
      <p:pic>
        <p:nvPicPr>
          <p:cNvPr id="12292" name="Picture 4" descr="http://img.mf.cz/663/380/2-1_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073" y="3048000"/>
            <a:ext cx="2667000" cy="38100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e/ee/1912_Benjamin_Ada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24" y="1062007"/>
            <a:ext cx="5225876" cy="36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0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  <a:r>
              <a:rPr lang="en-US" sz="2800" dirty="0"/>
              <a:t> </a:t>
            </a:r>
            <a:r>
              <a:rPr lang="cs-CZ" sz="2800" dirty="0"/>
              <a:t>		</a:t>
            </a:r>
            <a:r>
              <a:rPr lang="cs-CZ" sz="2800" dirty="0">
                <a:solidFill>
                  <a:srgbClr val="FFFF00"/>
                </a:solidFill>
                <a:latin typeface="Arial Black" pitchFamily="34" charset="0"/>
              </a:rPr>
              <a:t>VZDÁLENOST</a:t>
            </a:r>
            <a:r>
              <a:rPr lang="en-US" sz="2800" dirty="0"/>
              <a:t>		</a:t>
            </a:r>
            <a:endParaRPr lang="cs-CZ" sz="2800" dirty="0"/>
          </a:p>
        </p:txBody>
      </p:sp>
      <p:pic>
        <p:nvPicPr>
          <p:cNvPr id="1026" name="Picture 2" descr="http://sport.vysspa.cz/1384-3109-home/ukazatel-doskoku-pro-skok-daleky-a-trojskok-provedeni-pro-skok-daleky-5-9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560" y="4399097"/>
            <a:ext cx="2095500" cy="1524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39571" y="1649962"/>
            <a:ext cx="468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LASER, UTRAZVUK</a:t>
            </a:r>
          </a:p>
        </p:txBody>
      </p:sp>
      <p:pic>
        <p:nvPicPr>
          <p:cNvPr id="2" name="Picture 2" descr="http://upload.wikimedia.org/wikipedia/commons/d/dc/Sdiri_v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39" y="2905125"/>
            <a:ext cx="4490016" cy="30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1.hdnux.com/photos/01/36/61/388176/3/628x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4" y="2346072"/>
            <a:ext cx="2869222" cy="19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inishlynx.com/wp-content/uploads/LaserLynx-Distance-Measurement-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5" y="4248150"/>
            <a:ext cx="4464010" cy="24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inishlynx.com/wp-content/uploads/summer-track-2007-02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19" y="1880794"/>
            <a:ext cx="3600000" cy="23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cons.iconarchive.com/icons/icons-land/play-stop-pause/256/Play-Normal-icon.png">
            <a:hlinkClick r:id="rId7"/>
            <a:extLst>
              <a:ext uri="{FF2B5EF4-FFF2-40B4-BE49-F238E27FC236}">
                <a16:creationId xmlns:a16="http://schemas.microsoft.com/office/drawing/2014/main" id="{BF7F556D-55EC-4082-A20C-97C58755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2429" y="727364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freelap.cz/fotky2297/fotos/_vyr_9Tx-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1" y="2281962"/>
            <a:ext cx="6734175" cy="38862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  <a:r>
              <a:rPr lang="en-US" sz="2800" dirty="0"/>
              <a:t> </a:t>
            </a:r>
            <a:r>
              <a:rPr lang="cs-CZ" sz="2800" dirty="0"/>
              <a:t>		</a:t>
            </a:r>
            <a:r>
              <a:rPr lang="cs-CZ" sz="2800" dirty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7" y="1867989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OPTOČIDLA</a:t>
            </a:r>
          </a:p>
        </p:txBody>
      </p:sp>
      <p:pic>
        <p:nvPicPr>
          <p:cNvPr id="28674" name="Picture 2" descr="http://www.freelap.cz/fotky2297/junior%203%20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256" y="3451723"/>
            <a:ext cx="4343400" cy="3219451"/>
          </a:xfrm>
          <a:prstGeom prst="rect">
            <a:avLst/>
          </a:prstGeom>
          <a:noFill/>
        </p:spPr>
      </p:pic>
      <p:pic>
        <p:nvPicPr>
          <p:cNvPr id="28676" name="Picture 4" descr="http://www.freelap.cz/fotky2297/fotos/d__vyrp12_30Tx-To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185" y="4002994"/>
            <a:ext cx="3000375" cy="2686051"/>
          </a:xfrm>
          <a:prstGeom prst="rect">
            <a:avLst/>
          </a:prstGeom>
          <a:noFill/>
        </p:spPr>
      </p:pic>
      <p:pic>
        <p:nvPicPr>
          <p:cNvPr id="28682" name="Picture 10" descr="TxH2Olyzov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495" y="1196975"/>
            <a:ext cx="2857500" cy="322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  <a:r>
              <a:rPr lang="en-US" sz="2800" dirty="0"/>
              <a:t> </a:t>
            </a:r>
            <a:r>
              <a:rPr lang="cs-CZ" sz="2800" dirty="0"/>
              <a:t>		</a:t>
            </a:r>
            <a:r>
              <a:rPr lang="cs-CZ" sz="2800" dirty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CHIPY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(aktivní, pasivní)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29698" name="Picture 2" descr="http://www.mylaps.com/cache/images/ba7b313695383490617d3afc5857c6b3_n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0" y="3752850"/>
            <a:ext cx="3105150" cy="310515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654" y="3554347"/>
            <a:ext cx="4271572" cy="21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504" y="2456948"/>
            <a:ext cx="3054939" cy="18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868" y="1452538"/>
            <a:ext cx="4271572" cy="227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orientacni beh c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79" y="4674319"/>
            <a:ext cx="3360821" cy="21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cons.iconarchive.com/icons/icons-land/play-stop-pause/256/Play-Normal-icon.png">
            <a:hlinkClick r:id="rId7"/>
            <a:extLst>
              <a:ext uri="{FF2B5EF4-FFF2-40B4-BE49-F238E27FC236}">
                <a16:creationId xmlns:a16="http://schemas.microsoft.com/office/drawing/2014/main" id="{5AEC8468-CF49-45FE-86B9-911B4E3B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05295" y="274638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  <a:r>
              <a:rPr lang="en-US" sz="2800" dirty="0"/>
              <a:t> </a:t>
            </a:r>
            <a:r>
              <a:rPr lang="cs-CZ" sz="2800" dirty="0"/>
              <a:t>		</a:t>
            </a:r>
            <a:r>
              <a:rPr lang="cs-CZ" sz="2800" dirty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27046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CÍLOVÁ KAMERA</a:t>
            </a:r>
          </a:p>
        </p:txBody>
      </p:sp>
      <p:pic>
        <p:nvPicPr>
          <p:cNvPr id="32770" name="Picture 2" descr="http://img.mf.cz/737/381/2-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998" y="4041866"/>
            <a:ext cx="5381625" cy="2314575"/>
          </a:xfrm>
          <a:prstGeom prst="rect">
            <a:avLst/>
          </a:prstGeom>
          <a:noFill/>
        </p:spPr>
      </p:pic>
      <p:pic>
        <p:nvPicPr>
          <p:cNvPr id="32772" name="Picture 4" descr="http://img.mf.cz/681/380/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988" y="4867914"/>
            <a:ext cx="4819650" cy="1419226"/>
          </a:xfrm>
          <a:prstGeom prst="rect">
            <a:avLst/>
          </a:prstGeom>
          <a:noFill/>
        </p:spPr>
      </p:pic>
      <p:pic>
        <p:nvPicPr>
          <p:cNvPr id="32774" name="Picture 6" descr="http://img.mf.cz/714/380/2-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408" y="2262868"/>
            <a:ext cx="3933477" cy="2283506"/>
          </a:xfrm>
          <a:prstGeom prst="rect">
            <a:avLst/>
          </a:prstGeom>
          <a:noFill/>
        </p:spPr>
      </p:pic>
      <p:pic>
        <p:nvPicPr>
          <p:cNvPr id="32776" name="Picture 8" descr="http://img.mf.cz/687/380/2-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1185"/>
            <a:ext cx="2005099" cy="163681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101755" y="6441743"/>
            <a:ext cx="2183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Kirbyho</a:t>
            </a:r>
            <a:r>
              <a:rPr lang="cs-CZ" sz="1400" dirty="0"/>
              <a:t> kamera</a:t>
            </a:r>
          </a:p>
        </p:txBody>
      </p:sp>
      <p:pic>
        <p:nvPicPr>
          <p:cNvPr id="32778" name="Picture 10" descr="http://img.mf.cz/724/381/2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8506" y="163774"/>
            <a:ext cx="2743200" cy="3810000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7"/>
            <a:extLst>
              <a:ext uri="{FF2B5EF4-FFF2-40B4-BE49-F238E27FC236}">
                <a16:creationId xmlns:a16="http://schemas.microsoft.com/office/drawing/2014/main" id="{87EE7524-D1B4-4CED-B6FB-B2CFFBDB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623923"/>
            <a:ext cx="922598" cy="922598"/>
          </a:xfrm>
          <a:prstGeom prst="rect">
            <a:avLst/>
          </a:prstGeom>
          <a:noFill/>
        </p:spPr>
      </p:pic>
      <p:pic>
        <p:nvPicPr>
          <p:cNvPr id="13" name="Picture 14" descr="http://icons.iconarchive.com/icons/icons-land/play-stop-pause/256/Play-Normal-icon.png">
            <a:hlinkClick r:id="rId9"/>
            <a:extLst>
              <a:ext uri="{FF2B5EF4-FFF2-40B4-BE49-F238E27FC236}">
                <a16:creationId xmlns:a16="http://schemas.microsoft.com/office/drawing/2014/main" id="{77899C8E-2B7E-4EE8-BA71-69E9787C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713" y="2623923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kvantifikace výkonu</a:t>
            </a:r>
            <a:r>
              <a:rPr lang="en-US" sz="2800" dirty="0"/>
              <a:t> </a:t>
            </a:r>
            <a:r>
              <a:rPr lang="cs-CZ" sz="2800" dirty="0"/>
              <a:t>		</a:t>
            </a:r>
            <a:r>
              <a:rPr lang="cs-CZ" sz="2800" dirty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DOTYKOVÁ ZÓNA</a:t>
            </a:r>
          </a:p>
        </p:txBody>
      </p:sp>
      <p:pic>
        <p:nvPicPr>
          <p:cNvPr id="30722" name="Picture 2" descr="http://www.topswim.cz/userFiles/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7" y="4196677"/>
            <a:ext cx="4345133" cy="2661323"/>
          </a:xfrm>
          <a:prstGeom prst="rect">
            <a:avLst/>
          </a:prstGeom>
          <a:noFill/>
        </p:spPr>
      </p:pic>
      <p:pic>
        <p:nvPicPr>
          <p:cNvPr id="30724" name="Picture 4" descr="http://swimtim.com/wp-content/uploads/2014/02/OMEGA-London2012_swimming-timekeepi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59" y="1370871"/>
            <a:ext cx="5712823" cy="3808549"/>
          </a:xfrm>
          <a:prstGeom prst="rect">
            <a:avLst/>
          </a:prstGeom>
          <a:noFill/>
        </p:spPr>
      </p:pic>
      <p:pic>
        <p:nvPicPr>
          <p:cNvPr id="30726" name="Picture 6" descr="http://www-static2.spulsecdn.net/pics/00/00/03/47/34712_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0" y="4010024"/>
            <a:ext cx="2857500" cy="284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TC103457515[[fn=Zobrazení]]</Template>
  <TotalTime>8337</TotalTime>
  <Words>309</Words>
  <Application>Microsoft Office PowerPoint</Application>
  <PresentationFormat>Širokoúhlá obrazovka</PresentationFormat>
  <Paragraphs>75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Century Schoolbook</vt:lpstr>
      <vt:lpstr>Wingdings 2</vt:lpstr>
      <vt:lpstr>View</vt:lpstr>
      <vt:lpstr>Hodnocení výkonu  – moderní technologie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 diagnostika   PA</dc:title>
  <dc:creator>Tom Vespa</dc:creator>
  <cp:lastModifiedBy>Tomáš Vespalec</cp:lastModifiedBy>
  <cp:revision>67</cp:revision>
  <dcterms:created xsi:type="dcterms:W3CDTF">2014-11-06T11:21:17Z</dcterms:created>
  <dcterms:modified xsi:type="dcterms:W3CDTF">2021-05-13T08:44:32Z</dcterms:modified>
</cp:coreProperties>
</file>