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2"/>
    <p:restoredTop sz="94684"/>
  </p:normalViewPr>
  <p:slideViewPr>
    <p:cSldViewPr snapToGrid="0" snapToObjects="1">
      <p:cViewPr varScale="1">
        <p:scale>
          <a:sx n="103" d="100"/>
          <a:sy n="103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D78CB-3D80-A540-89BF-8AF1B4CE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A19681-EC9D-C744-A0B1-C77CB427F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FE9EBA-9BC8-AE46-83B6-FB7409D0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5152CE-36F0-F547-A47C-A67FA602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C399B1-8231-A044-8439-A551AF99A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0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05649-926C-2843-BFE0-51182B37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3FC938-74EF-A347-B47A-062B5A430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CCAF65-5C50-D948-9B96-D77B1348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3604EE-04C8-2D42-A43B-8258905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845D9B-EFCB-3844-977D-5049128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3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EB2786-2576-0A48-A7E8-4E925876E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657B8C-5692-4A4B-B9FB-27B5DE420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17EB47-83C0-334C-8AB4-2499EDA8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BD9317-8E1C-A942-BB6F-CE6986E1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47AC38-3439-B74C-BEE3-F6671469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53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FF10E-83E6-0D46-ACDC-4B2DFA7F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043E54-9552-A34A-93BB-2FE1B9E24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68C9B2-44B1-ED4D-9203-0A0977A3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0C6CD2-8F43-114D-A048-553409E0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F4B20B-D4BD-BD4A-AA57-2A2C2F2F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44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A0BEE-77A2-0F4E-A2DE-98587D02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89986C-2CCF-6D47-B9E3-D268033EF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B7B92-DFD5-ED4B-BB28-0B15AE15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843432-CE4F-5A49-A293-39B8F41D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54911B-0C81-A94A-A03F-01381855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4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84D51-3865-9C45-8149-30A1C571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3C62D-4FF8-E143-9D8C-B3D43D4CB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9D02D8-8B87-2943-BE2A-3EB822252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5DE9E8-9AE4-4E48-992A-1A99AAFA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AB5959-B614-8141-909A-ED681AA3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737DB9-87FD-BE4A-947B-84549739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05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E7FE9-317E-1E4D-B2A3-02E71430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E86003-D8B5-B04C-B075-2EC942D87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8B0983-1883-0D42-BE63-FCAE41F6A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94B177-9CD6-6341-8397-A043D7921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424407-5AD8-1147-91D3-898E5ED5B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D91D38-FEB7-3344-99B0-30E2B1A5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424877-9BE2-8242-8D30-BB6DEFD3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4730A5-F4E5-9A41-A39D-AF1DFF19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62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B3A5F-BF9C-B942-906D-0BF1EB9E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C88390-4C3A-9047-A55F-BFE10407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DB4222-31E9-5646-898B-0F4A48BF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15D743-F716-3847-A7EA-63D45CE3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38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695FD7B-D857-7548-A0CB-D0B7C622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14FDA21-888E-714E-B639-AF906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09954C-4ABE-9940-B34B-F80E01CC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53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3C723-E562-754D-936E-E0A2900B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A68A4-9B10-834C-A8B7-4D524A0E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2FA548-01F9-F24D-B41F-8C35A7C2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500018-619F-8B40-8C1C-F2150FB7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17E38F-E35C-E446-BE18-B7B46DC3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805425-22F7-1249-8CAC-2880E1C4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43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28149-DDE9-C546-ADA9-0D3E8941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5512DAC-421C-D848-BBB8-8F5017693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60D491-E774-C64D-A7BC-148247298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2F2D75-C0B4-6042-8E91-6563B48F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89E330-0566-1946-9692-53CC1D01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D3FB66-175F-AA42-91DE-B6EB66A0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84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20B62A3-02ED-EE41-BC24-EF695545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78735-1D76-CC41-8B71-08932B80F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4B2837-11A5-1C4B-82BC-0D651D05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9D310-73E9-FC4E-8B0E-E6F46E3C6B7B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ED3DBF-859F-8C45-BCC9-8B13A34D6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51A4-6B40-0645-BC1D-93237C2A4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D8241-6CB9-BC41-834E-E8B7C8D56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58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8D0030-4F17-914C-9A99-558ABC46B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27" r="800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E095DF-601C-1E41-A867-D7585F045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endParaRPr lang="cs-CZ" sz="4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0602EE-5DD6-BA44-BA42-9B46120F6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endParaRPr lang="cs-CZ" sz="2000">
              <a:solidFill>
                <a:schemeClr val="tx2"/>
              </a:solidFill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953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8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FF7339-E607-9C4D-92F9-10437A83B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0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9F0E37E-36E1-0E40-BA6C-019DD4C9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05" y="643467"/>
            <a:ext cx="10713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5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podepsat, snímek obrazovky&#10;&#10;Popis byl vytvořen automaticky">
            <a:extLst>
              <a:ext uri="{FF2B5EF4-FFF2-40B4-BE49-F238E27FC236}">
                <a16:creationId xmlns:a16="http://schemas.microsoft.com/office/drawing/2014/main" id="{9814AE50-AE76-974B-BBE6-90FFC2BD6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27" y="457200"/>
            <a:ext cx="108065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0FE2DD-C0FF-F841-B710-CDDD574B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port, sportovní hra&#10;&#10;Popis byl vytvořen automaticky">
            <a:extLst>
              <a:ext uri="{FF2B5EF4-FFF2-40B4-BE49-F238E27FC236}">
                <a16:creationId xmlns:a16="http://schemas.microsoft.com/office/drawing/2014/main" id="{1565D04A-B118-FB49-8C63-DCD4F5D53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86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2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72D18A-D4C8-154B-9EEB-77A93E271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1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66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5404743-AD11-A64E-A4E2-398B84BCB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" r="1890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3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128CA4-633D-154C-89B8-270CC5C26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7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6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71F35EF-88F7-1442-AAD0-A920A3C5D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0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0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DCC058-E30A-844C-B20B-23CD07A64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53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53481B7-0A1D-0E46-8834-842AE92A5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7" y="643467"/>
            <a:ext cx="102692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273F4E9-7716-8641-8495-55E3BB6BB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3" r="1" b="316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7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1C52FC-15C2-3C42-BBBD-F82ADD71D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15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3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42F434-33A2-EC44-8AC2-FFFE51115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406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5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7BA6B1E-26A3-3947-965E-7686774C1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58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6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7036392-C1C9-454C-A78A-A80C9131C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58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50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1DAE6F-7650-3F46-9F46-8A943E61E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13" y="643467"/>
            <a:ext cx="108703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7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E81F773-821E-F344-B328-3B49C2EBB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96" y="643467"/>
            <a:ext cx="104132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D9698E89-BB51-A747-825C-2DCA84159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953" y="643467"/>
            <a:ext cx="104620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6FAE726-A7B3-7341-898D-88E374A2B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61841"/>
            <a:ext cx="10905066" cy="55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2EC6EED-C4F1-6641-8765-4C9563675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276" y="643467"/>
            <a:ext cx="105114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68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C1A4322-E23B-2B4E-984D-8A00E720F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4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D69788-8A0B-7044-9B66-28F09E9B4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196" y="643467"/>
            <a:ext cx="108176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9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Širokoúhlá obrazovka</PresentationFormat>
  <Paragraphs>0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Kyselica</dc:creator>
  <cp:lastModifiedBy>Adam Kyselica</cp:lastModifiedBy>
  <cp:revision>1</cp:revision>
  <dcterms:created xsi:type="dcterms:W3CDTF">2022-03-11T11:56:05Z</dcterms:created>
  <dcterms:modified xsi:type="dcterms:W3CDTF">2022-03-11T12:06:17Z</dcterms:modified>
</cp:coreProperties>
</file>